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98" r:id="rId5"/>
    <p:sldId id="337" r:id="rId6"/>
    <p:sldId id="336" r:id="rId7"/>
    <p:sldId id="292" r:id="rId8"/>
    <p:sldId id="274" r:id="rId9"/>
    <p:sldId id="273" r:id="rId10"/>
    <p:sldId id="256" r:id="rId11"/>
    <p:sldId id="338" r:id="rId12"/>
    <p:sldId id="297" r:id="rId13"/>
    <p:sldId id="293" r:id="rId14"/>
    <p:sldId id="300" r:id="rId15"/>
    <p:sldId id="322" r:id="rId16"/>
    <p:sldId id="325" r:id="rId17"/>
    <p:sldId id="326" r:id="rId18"/>
    <p:sldId id="329" r:id="rId19"/>
    <p:sldId id="330" r:id="rId20"/>
    <p:sldId id="331" r:id="rId21"/>
    <p:sldId id="334" r:id="rId22"/>
    <p:sldId id="327" r:id="rId23"/>
    <p:sldId id="328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5" r:id="rId32"/>
    <p:sldId id="264" r:id="rId33"/>
    <p:sldId id="267" r:id="rId34"/>
    <p:sldId id="270" r:id="rId35"/>
    <p:sldId id="272" r:id="rId36"/>
    <p:sldId id="271" r:id="rId37"/>
    <p:sldId id="340" r:id="rId38"/>
    <p:sldId id="339" r:id="rId39"/>
    <p:sldId id="342" r:id="rId40"/>
    <p:sldId id="312" r:id="rId41"/>
    <p:sldId id="311" r:id="rId42"/>
    <p:sldId id="335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81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30" autoAdjust="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445F9-FEEC-4340-A4F5-FA36D2898523}" type="doc">
      <dgm:prSet loTypeId="urn:microsoft.com/office/officeart/2005/8/layout/vList2" loCatId="list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851374A5-BBED-43C5-BC1B-210C63178BF1}">
      <dgm:prSet/>
      <dgm:spPr/>
      <dgm:t>
        <a:bodyPr/>
        <a:lstStyle/>
        <a:p>
          <a:r>
            <a:rPr lang="en-US" b="1" dirty="0"/>
            <a:t>TEAM</a:t>
          </a:r>
        </a:p>
      </dgm:t>
    </dgm:pt>
    <dgm:pt modelId="{09F39EAA-8A1E-4C40-81C1-E157E5C7D72A}" type="parTrans" cxnId="{CADD004D-AF70-4256-98DF-EF5DBAB7A2F9}">
      <dgm:prSet/>
      <dgm:spPr/>
      <dgm:t>
        <a:bodyPr/>
        <a:lstStyle/>
        <a:p>
          <a:endParaRPr lang="en-US"/>
        </a:p>
      </dgm:t>
    </dgm:pt>
    <dgm:pt modelId="{3EDEAA4F-B2B8-4DA6-8C99-08B95C68FD8B}" type="sibTrans" cxnId="{CADD004D-AF70-4256-98DF-EF5DBAB7A2F9}">
      <dgm:prSet/>
      <dgm:spPr/>
      <dgm:t>
        <a:bodyPr/>
        <a:lstStyle/>
        <a:p>
          <a:endParaRPr lang="en-US"/>
        </a:p>
      </dgm:t>
    </dgm:pt>
    <dgm:pt modelId="{8D3FDACD-B1DB-49BC-9CCB-8671ECF8A395}" type="pres">
      <dgm:prSet presAssocID="{F44445F9-FEEC-4340-A4F5-FA36D2898523}" presName="linear" presStyleCnt="0">
        <dgm:presLayoutVars>
          <dgm:animLvl val="lvl"/>
          <dgm:resizeHandles val="exact"/>
        </dgm:presLayoutVars>
      </dgm:prSet>
      <dgm:spPr/>
    </dgm:pt>
    <dgm:pt modelId="{A6CFD296-ABBA-44B0-B57B-8E0A0685347A}" type="pres">
      <dgm:prSet presAssocID="{851374A5-BBED-43C5-BC1B-210C63178BF1}" presName="parentText" presStyleLbl="node1" presStyleIdx="0" presStyleCnt="1" custScaleY="102656" custLinFactNeighborX="-5454" custLinFactNeighborY="1846">
        <dgm:presLayoutVars>
          <dgm:chMax val="0"/>
          <dgm:bulletEnabled val="1"/>
        </dgm:presLayoutVars>
      </dgm:prSet>
      <dgm:spPr/>
    </dgm:pt>
  </dgm:ptLst>
  <dgm:cxnLst>
    <dgm:cxn modelId="{79790D04-4667-427F-A758-ED4AFB3423BC}" type="presOf" srcId="{851374A5-BBED-43C5-BC1B-210C63178BF1}" destId="{A6CFD296-ABBA-44B0-B57B-8E0A0685347A}" srcOrd="0" destOrd="0" presId="urn:microsoft.com/office/officeart/2005/8/layout/vList2"/>
    <dgm:cxn modelId="{CADD004D-AF70-4256-98DF-EF5DBAB7A2F9}" srcId="{F44445F9-FEEC-4340-A4F5-FA36D2898523}" destId="{851374A5-BBED-43C5-BC1B-210C63178BF1}" srcOrd="0" destOrd="0" parTransId="{09F39EAA-8A1E-4C40-81C1-E157E5C7D72A}" sibTransId="{3EDEAA4F-B2B8-4DA6-8C99-08B95C68FD8B}"/>
    <dgm:cxn modelId="{95A21DF2-EA4C-4662-ADEA-A0409A416A79}" type="presOf" srcId="{F44445F9-FEEC-4340-A4F5-FA36D2898523}" destId="{8D3FDACD-B1DB-49BC-9CCB-8671ECF8A395}" srcOrd="0" destOrd="0" presId="urn:microsoft.com/office/officeart/2005/8/layout/vList2"/>
    <dgm:cxn modelId="{18A61639-3B11-454A-8EC5-60A97A159DED}" type="presParOf" srcId="{8D3FDACD-B1DB-49BC-9CCB-8671ECF8A395}" destId="{A6CFD296-ABBA-44B0-B57B-8E0A068534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8BF7B75-3AEF-44ED-B36F-20878DD9223B}" type="doc">
      <dgm:prSet loTypeId="urn:microsoft.com/office/officeart/2005/8/layout/b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6CA36B72-40E8-48E3-8FD3-FAD0C9A6182B}">
      <dgm:prSet custT="1"/>
      <dgm:spPr/>
      <dgm:t>
        <a:bodyPr/>
        <a:lstStyle/>
        <a:p>
          <a:r>
            <a:rPr lang="en-US" sz="2000" b="1" dirty="0"/>
            <a:t>Ridge</a:t>
          </a:r>
          <a:endParaRPr lang="en-US" sz="2000" dirty="0"/>
        </a:p>
      </dgm:t>
    </dgm:pt>
    <dgm:pt modelId="{519FB657-A99E-42FB-B983-F106921B27B9}" type="parTrans" cxnId="{480C6494-0A30-4E6A-9A50-BC4ED9571D79}">
      <dgm:prSet/>
      <dgm:spPr/>
      <dgm:t>
        <a:bodyPr/>
        <a:lstStyle/>
        <a:p>
          <a:endParaRPr lang="en-US"/>
        </a:p>
      </dgm:t>
    </dgm:pt>
    <dgm:pt modelId="{88874820-0276-4246-9042-18C800604D51}" type="sibTrans" cxnId="{480C6494-0A30-4E6A-9A50-BC4ED9571D79}">
      <dgm:prSet/>
      <dgm:spPr/>
      <dgm:t>
        <a:bodyPr/>
        <a:lstStyle/>
        <a:p>
          <a:endParaRPr lang="en-US"/>
        </a:p>
      </dgm:t>
    </dgm:pt>
    <dgm:pt modelId="{D49DA713-5864-4968-875C-0EC9728F5D34}">
      <dgm:prSet/>
      <dgm:spPr/>
      <dgm:t>
        <a:bodyPr/>
        <a:lstStyle/>
        <a:p>
          <a:r>
            <a:rPr lang="en-US" dirty="0"/>
            <a:t>MSE: 27836424853.01634</a:t>
          </a:r>
        </a:p>
      </dgm:t>
    </dgm:pt>
    <dgm:pt modelId="{E7DEA66C-FA63-4174-AC55-626A03D87F18}" type="parTrans" cxnId="{D3433143-912C-4025-BD87-01F0A1A78A9C}">
      <dgm:prSet/>
      <dgm:spPr/>
      <dgm:t>
        <a:bodyPr/>
        <a:lstStyle/>
        <a:p>
          <a:endParaRPr lang="en-US"/>
        </a:p>
      </dgm:t>
    </dgm:pt>
    <dgm:pt modelId="{88B2DED6-A413-4766-B18A-E42CB5479022}" type="sibTrans" cxnId="{D3433143-912C-4025-BD87-01F0A1A78A9C}">
      <dgm:prSet/>
      <dgm:spPr/>
      <dgm:t>
        <a:bodyPr/>
        <a:lstStyle/>
        <a:p>
          <a:endParaRPr lang="en-US"/>
        </a:p>
      </dgm:t>
    </dgm:pt>
    <dgm:pt modelId="{4029EC07-327F-49D8-8CC0-2F7D81696FD9}">
      <dgm:prSet/>
      <dgm:spPr/>
      <dgm:t>
        <a:bodyPr/>
        <a:lstStyle/>
        <a:p>
          <a:r>
            <a:rPr lang="en-US" dirty="0"/>
            <a:t>R2: 0.7298282750397342</a:t>
          </a:r>
        </a:p>
      </dgm:t>
    </dgm:pt>
    <dgm:pt modelId="{8ED7BF86-59E7-4F4D-9D03-B1F4EF5321C1}" type="parTrans" cxnId="{64F7F422-03F7-4D72-A8AF-71E504C3FF1F}">
      <dgm:prSet/>
      <dgm:spPr/>
      <dgm:t>
        <a:bodyPr/>
        <a:lstStyle/>
        <a:p>
          <a:endParaRPr lang="en-US"/>
        </a:p>
      </dgm:t>
    </dgm:pt>
    <dgm:pt modelId="{BA02F0FD-3B3D-4668-9FF0-B5BA3628C61A}" type="sibTrans" cxnId="{64F7F422-03F7-4D72-A8AF-71E504C3FF1F}">
      <dgm:prSet/>
      <dgm:spPr/>
      <dgm:t>
        <a:bodyPr/>
        <a:lstStyle/>
        <a:p>
          <a:endParaRPr lang="en-US"/>
        </a:p>
      </dgm:t>
    </dgm:pt>
    <dgm:pt modelId="{FF6043A4-37D7-40E8-BC98-175AD77D6020}" type="pres">
      <dgm:prSet presAssocID="{28BF7B75-3AEF-44ED-B36F-20878DD9223B}" presName="diagram" presStyleCnt="0">
        <dgm:presLayoutVars>
          <dgm:dir/>
          <dgm:animLvl val="lvl"/>
          <dgm:resizeHandles val="exact"/>
        </dgm:presLayoutVars>
      </dgm:prSet>
      <dgm:spPr/>
    </dgm:pt>
    <dgm:pt modelId="{87FEEE2C-033C-42A2-B9DF-A0BE753B4FF1}" type="pres">
      <dgm:prSet presAssocID="{6CA36B72-40E8-48E3-8FD3-FAD0C9A6182B}" presName="compNode" presStyleCnt="0"/>
      <dgm:spPr/>
    </dgm:pt>
    <dgm:pt modelId="{0EC2F204-9826-4E54-9E13-C738ECB40C8E}" type="pres">
      <dgm:prSet presAssocID="{6CA36B72-40E8-48E3-8FD3-FAD0C9A6182B}" presName="childRect" presStyleLbl="bgAcc1" presStyleIdx="0" presStyleCnt="1">
        <dgm:presLayoutVars>
          <dgm:bulletEnabled val="1"/>
        </dgm:presLayoutVars>
      </dgm:prSet>
      <dgm:spPr/>
    </dgm:pt>
    <dgm:pt modelId="{8EFC2676-5D3C-4210-9B55-3DBB1D3CB9E1}" type="pres">
      <dgm:prSet presAssocID="{6CA36B72-40E8-48E3-8FD3-FAD0C9A6182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E3B6405-33D3-4FBC-A6AF-BC02B9273F8B}" type="pres">
      <dgm:prSet presAssocID="{6CA36B72-40E8-48E3-8FD3-FAD0C9A6182B}" presName="parentRect" presStyleLbl="alignNode1" presStyleIdx="0" presStyleCnt="1"/>
      <dgm:spPr/>
    </dgm:pt>
    <dgm:pt modelId="{88FBB0ED-4D24-4A40-83C2-8FAD7B66F326}" type="pres">
      <dgm:prSet presAssocID="{6CA36B72-40E8-48E3-8FD3-FAD0C9A6182B}" presName="adorn" presStyleLbl="fgAccFollow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64F7F422-03F7-4D72-A8AF-71E504C3FF1F}" srcId="{6CA36B72-40E8-48E3-8FD3-FAD0C9A6182B}" destId="{4029EC07-327F-49D8-8CC0-2F7D81696FD9}" srcOrd="1" destOrd="0" parTransId="{8ED7BF86-59E7-4F4D-9D03-B1F4EF5321C1}" sibTransId="{BA02F0FD-3B3D-4668-9FF0-B5BA3628C61A}"/>
    <dgm:cxn modelId="{B4C0C733-C986-41B2-B339-DB20F051369E}" type="presOf" srcId="{D49DA713-5864-4968-875C-0EC9728F5D34}" destId="{0EC2F204-9826-4E54-9E13-C738ECB40C8E}" srcOrd="0" destOrd="0" presId="urn:microsoft.com/office/officeart/2005/8/layout/bList2"/>
    <dgm:cxn modelId="{425DB25C-6F57-49A6-8A8C-77B438BC73C3}" type="presOf" srcId="{6CA36B72-40E8-48E3-8FD3-FAD0C9A6182B}" destId="{8EFC2676-5D3C-4210-9B55-3DBB1D3CB9E1}" srcOrd="0" destOrd="0" presId="urn:microsoft.com/office/officeart/2005/8/layout/bList2"/>
    <dgm:cxn modelId="{A19EBE60-70A7-477C-A01A-B0F9222A9616}" type="presOf" srcId="{4029EC07-327F-49D8-8CC0-2F7D81696FD9}" destId="{0EC2F204-9826-4E54-9E13-C738ECB40C8E}" srcOrd="0" destOrd="1" presId="urn:microsoft.com/office/officeart/2005/8/layout/bList2"/>
    <dgm:cxn modelId="{D3433143-912C-4025-BD87-01F0A1A78A9C}" srcId="{6CA36B72-40E8-48E3-8FD3-FAD0C9A6182B}" destId="{D49DA713-5864-4968-875C-0EC9728F5D34}" srcOrd="0" destOrd="0" parTransId="{E7DEA66C-FA63-4174-AC55-626A03D87F18}" sibTransId="{88B2DED6-A413-4766-B18A-E42CB5479022}"/>
    <dgm:cxn modelId="{480C6494-0A30-4E6A-9A50-BC4ED9571D79}" srcId="{28BF7B75-3AEF-44ED-B36F-20878DD9223B}" destId="{6CA36B72-40E8-48E3-8FD3-FAD0C9A6182B}" srcOrd="0" destOrd="0" parTransId="{519FB657-A99E-42FB-B983-F106921B27B9}" sibTransId="{88874820-0276-4246-9042-18C800604D51}"/>
    <dgm:cxn modelId="{207537DC-BB5A-48E8-9B5E-A62DAA0CAC69}" type="presOf" srcId="{28BF7B75-3AEF-44ED-B36F-20878DD9223B}" destId="{FF6043A4-37D7-40E8-BC98-175AD77D6020}" srcOrd="0" destOrd="0" presId="urn:microsoft.com/office/officeart/2005/8/layout/bList2"/>
    <dgm:cxn modelId="{DEBDBCE7-7D3D-48EB-A69E-FE127E840790}" type="presOf" srcId="{6CA36B72-40E8-48E3-8FD3-FAD0C9A6182B}" destId="{3E3B6405-33D3-4FBC-A6AF-BC02B9273F8B}" srcOrd="1" destOrd="0" presId="urn:microsoft.com/office/officeart/2005/8/layout/bList2"/>
    <dgm:cxn modelId="{5EDF13B5-C96E-436A-B6C0-256BDD72E81C}" type="presParOf" srcId="{FF6043A4-37D7-40E8-BC98-175AD77D6020}" destId="{87FEEE2C-033C-42A2-B9DF-A0BE753B4FF1}" srcOrd="0" destOrd="0" presId="urn:microsoft.com/office/officeart/2005/8/layout/bList2"/>
    <dgm:cxn modelId="{658D7464-587E-4B39-9818-B89467097124}" type="presParOf" srcId="{87FEEE2C-033C-42A2-B9DF-A0BE753B4FF1}" destId="{0EC2F204-9826-4E54-9E13-C738ECB40C8E}" srcOrd="0" destOrd="0" presId="urn:microsoft.com/office/officeart/2005/8/layout/bList2"/>
    <dgm:cxn modelId="{53C1F8B0-6282-4868-9897-F999264FA4A8}" type="presParOf" srcId="{87FEEE2C-033C-42A2-B9DF-A0BE753B4FF1}" destId="{8EFC2676-5D3C-4210-9B55-3DBB1D3CB9E1}" srcOrd="1" destOrd="0" presId="urn:microsoft.com/office/officeart/2005/8/layout/bList2"/>
    <dgm:cxn modelId="{A2A1BD3F-6044-4E92-BF4C-E17B180A36E5}" type="presParOf" srcId="{87FEEE2C-033C-42A2-B9DF-A0BE753B4FF1}" destId="{3E3B6405-33D3-4FBC-A6AF-BC02B9273F8B}" srcOrd="2" destOrd="0" presId="urn:microsoft.com/office/officeart/2005/8/layout/bList2"/>
    <dgm:cxn modelId="{9AD35531-678A-4D68-9B85-43F9D48AFE1A}" type="presParOf" srcId="{87FEEE2C-033C-42A2-B9DF-A0BE753B4FF1}" destId="{88FBB0ED-4D24-4A40-83C2-8FAD7B66F32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F573DA-C6D2-499F-AF39-D4728CDF8DBD}" type="doc">
      <dgm:prSet loTypeId="urn:microsoft.com/office/officeart/2005/8/layout/bList2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6AEC85EF-4307-4176-BAA3-211D2B0FC226}">
      <dgm:prSet custT="1"/>
      <dgm:spPr/>
      <dgm:t>
        <a:bodyPr/>
        <a:lstStyle/>
        <a:p>
          <a:r>
            <a:rPr lang="en-US" sz="2000" b="1" dirty="0"/>
            <a:t>ElasticNet</a:t>
          </a:r>
          <a:endParaRPr lang="en-US" sz="2000" dirty="0"/>
        </a:p>
      </dgm:t>
    </dgm:pt>
    <dgm:pt modelId="{7A3BE4FC-CA6F-40C3-A24C-E3017D1C4A26}" type="parTrans" cxnId="{DFCAEB9F-8ECF-43D1-A15B-C8B13948403F}">
      <dgm:prSet/>
      <dgm:spPr/>
      <dgm:t>
        <a:bodyPr/>
        <a:lstStyle/>
        <a:p>
          <a:endParaRPr lang="en-US"/>
        </a:p>
      </dgm:t>
    </dgm:pt>
    <dgm:pt modelId="{BBEE8C20-6FF0-46A7-A546-FF6E742D51D0}" type="sibTrans" cxnId="{DFCAEB9F-8ECF-43D1-A15B-C8B13948403F}">
      <dgm:prSet/>
      <dgm:spPr/>
      <dgm:t>
        <a:bodyPr/>
        <a:lstStyle/>
        <a:p>
          <a:endParaRPr lang="en-US"/>
        </a:p>
      </dgm:t>
    </dgm:pt>
    <dgm:pt modelId="{393DEE5A-912E-4BDD-99EA-DF5EA6FDE099}">
      <dgm:prSet/>
      <dgm:spPr/>
      <dgm:t>
        <a:bodyPr/>
        <a:lstStyle/>
        <a:p>
          <a:r>
            <a:rPr lang="en-US" dirty="0"/>
            <a:t>MSE: 27826985597.010002</a:t>
          </a:r>
        </a:p>
      </dgm:t>
    </dgm:pt>
    <dgm:pt modelId="{A62ACE5C-A871-40A5-8481-AF03EC2BC054}" type="parTrans" cxnId="{D6CF7A3C-636F-4CC3-8606-A11227E2D6ED}">
      <dgm:prSet/>
      <dgm:spPr/>
      <dgm:t>
        <a:bodyPr/>
        <a:lstStyle/>
        <a:p>
          <a:endParaRPr lang="en-US"/>
        </a:p>
      </dgm:t>
    </dgm:pt>
    <dgm:pt modelId="{DC3BD4AA-23E9-42A0-86B1-5BE9629E8E32}" type="sibTrans" cxnId="{D6CF7A3C-636F-4CC3-8606-A11227E2D6ED}">
      <dgm:prSet/>
      <dgm:spPr/>
      <dgm:t>
        <a:bodyPr/>
        <a:lstStyle/>
        <a:p>
          <a:endParaRPr lang="en-US"/>
        </a:p>
      </dgm:t>
    </dgm:pt>
    <dgm:pt modelId="{6ED18EA5-331A-45F6-999E-6356FF619C71}">
      <dgm:prSet/>
      <dgm:spPr/>
      <dgm:t>
        <a:bodyPr/>
        <a:lstStyle/>
        <a:p>
          <a:r>
            <a:rPr lang="en-US" dirty="0"/>
            <a:t>R2: 0.7299198895373229</a:t>
          </a:r>
        </a:p>
      </dgm:t>
    </dgm:pt>
    <dgm:pt modelId="{59622445-A652-4A5E-8AFE-202F90D989A2}" type="parTrans" cxnId="{628612A3-105A-495E-A23B-ACEB646D2D6C}">
      <dgm:prSet/>
      <dgm:spPr/>
      <dgm:t>
        <a:bodyPr/>
        <a:lstStyle/>
        <a:p>
          <a:endParaRPr lang="en-US"/>
        </a:p>
      </dgm:t>
    </dgm:pt>
    <dgm:pt modelId="{BDF20F39-C2B2-49A8-9FAB-170185F10DE6}" type="sibTrans" cxnId="{628612A3-105A-495E-A23B-ACEB646D2D6C}">
      <dgm:prSet/>
      <dgm:spPr/>
      <dgm:t>
        <a:bodyPr/>
        <a:lstStyle/>
        <a:p>
          <a:endParaRPr lang="en-US"/>
        </a:p>
      </dgm:t>
    </dgm:pt>
    <dgm:pt modelId="{5A9AB27E-854E-4A5C-9BD2-D755C60F1498}" type="pres">
      <dgm:prSet presAssocID="{ACF573DA-C6D2-499F-AF39-D4728CDF8DBD}" presName="diagram" presStyleCnt="0">
        <dgm:presLayoutVars>
          <dgm:dir/>
          <dgm:animLvl val="lvl"/>
          <dgm:resizeHandles val="exact"/>
        </dgm:presLayoutVars>
      </dgm:prSet>
      <dgm:spPr/>
    </dgm:pt>
    <dgm:pt modelId="{049FC927-EE23-4B26-A210-F814E9D8964A}" type="pres">
      <dgm:prSet presAssocID="{6AEC85EF-4307-4176-BAA3-211D2B0FC226}" presName="compNode" presStyleCnt="0"/>
      <dgm:spPr/>
    </dgm:pt>
    <dgm:pt modelId="{6E9A56A0-89F1-4FA3-AC49-6A5DE1303862}" type="pres">
      <dgm:prSet presAssocID="{6AEC85EF-4307-4176-BAA3-211D2B0FC226}" presName="childRect" presStyleLbl="bgAcc1" presStyleIdx="0" presStyleCnt="1">
        <dgm:presLayoutVars>
          <dgm:bulletEnabled val="1"/>
        </dgm:presLayoutVars>
      </dgm:prSet>
      <dgm:spPr/>
    </dgm:pt>
    <dgm:pt modelId="{D9BC1705-2173-416A-AE00-BE595C778E30}" type="pres">
      <dgm:prSet presAssocID="{6AEC85EF-4307-4176-BAA3-211D2B0FC22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3940B3F-6469-4972-9B0F-5A3B1CF052BA}" type="pres">
      <dgm:prSet presAssocID="{6AEC85EF-4307-4176-BAA3-211D2B0FC226}" presName="parentRect" presStyleLbl="alignNode1" presStyleIdx="0" presStyleCnt="1"/>
      <dgm:spPr/>
    </dgm:pt>
    <dgm:pt modelId="{027600AF-862D-4D3A-985D-CFED911150A6}" type="pres">
      <dgm:prSet presAssocID="{6AEC85EF-4307-4176-BAA3-211D2B0FC226}" presName="adorn" presStyleLbl="fgAccFollowNod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</dgm:ptLst>
  <dgm:cxnLst>
    <dgm:cxn modelId="{98C8DC19-DEBD-40FB-A84F-72F27DF671C3}" type="presOf" srcId="{6ED18EA5-331A-45F6-999E-6356FF619C71}" destId="{6E9A56A0-89F1-4FA3-AC49-6A5DE1303862}" srcOrd="0" destOrd="1" presId="urn:microsoft.com/office/officeart/2005/8/layout/bList2"/>
    <dgm:cxn modelId="{D3E72D3B-389F-49F2-B06B-9673FF50CB8B}" type="presOf" srcId="{ACF573DA-C6D2-499F-AF39-D4728CDF8DBD}" destId="{5A9AB27E-854E-4A5C-9BD2-D755C60F1498}" srcOrd="0" destOrd="0" presId="urn:microsoft.com/office/officeart/2005/8/layout/bList2"/>
    <dgm:cxn modelId="{D6CF7A3C-636F-4CC3-8606-A11227E2D6ED}" srcId="{6AEC85EF-4307-4176-BAA3-211D2B0FC226}" destId="{393DEE5A-912E-4BDD-99EA-DF5EA6FDE099}" srcOrd="0" destOrd="0" parTransId="{A62ACE5C-A871-40A5-8481-AF03EC2BC054}" sibTransId="{DC3BD4AA-23E9-42A0-86B1-5BE9629E8E32}"/>
    <dgm:cxn modelId="{D3C13344-9C98-41E7-B25E-CC5CC7346133}" type="presOf" srcId="{6AEC85EF-4307-4176-BAA3-211D2B0FC226}" destId="{83940B3F-6469-4972-9B0F-5A3B1CF052BA}" srcOrd="1" destOrd="0" presId="urn:microsoft.com/office/officeart/2005/8/layout/bList2"/>
    <dgm:cxn modelId="{5E091C46-9C0E-4AF2-89EC-595D6676E843}" type="presOf" srcId="{6AEC85EF-4307-4176-BAA3-211D2B0FC226}" destId="{D9BC1705-2173-416A-AE00-BE595C778E30}" srcOrd="0" destOrd="0" presId="urn:microsoft.com/office/officeart/2005/8/layout/bList2"/>
    <dgm:cxn modelId="{DFCAEB9F-8ECF-43D1-A15B-C8B13948403F}" srcId="{ACF573DA-C6D2-499F-AF39-D4728CDF8DBD}" destId="{6AEC85EF-4307-4176-BAA3-211D2B0FC226}" srcOrd="0" destOrd="0" parTransId="{7A3BE4FC-CA6F-40C3-A24C-E3017D1C4A26}" sibTransId="{BBEE8C20-6FF0-46A7-A546-FF6E742D51D0}"/>
    <dgm:cxn modelId="{628612A3-105A-495E-A23B-ACEB646D2D6C}" srcId="{6AEC85EF-4307-4176-BAA3-211D2B0FC226}" destId="{6ED18EA5-331A-45F6-999E-6356FF619C71}" srcOrd="1" destOrd="0" parTransId="{59622445-A652-4A5E-8AFE-202F90D989A2}" sibTransId="{BDF20F39-C2B2-49A8-9FAB-170185F10DE6}"/>
    <dgm:cxn modelId="{9C218EC4-4D7F-4649-8C73-5045BC739AE2}" type="presOf" srcId="{393DEE5A-912E-4BDD-99EA-DF5EA6FDE099}" destId="{6E9A56A0-89F1-4FA3-AC49-6A5DE1303862}" srcOrd="0" destOrd="0" presId="urn:microsoft.com/office/officeart/2005/8/layout/bList2"/>
    <dgm:cxn modelId="{9941F7FF-7D39-460C-9D8B-059165F9ACF1}" type="presParOf" srcId="{5A9AB27E-854E-4A5C-9BD2-D755C60F1498}" destId="{049FC927-EE23-4B26-A210-F814E9D8964A}" srcOrd="0" destOrd="0" presId="urn:microsoft.com/office/officeart/2005/8/layout/bList2"/>
    <dgm:cxn modelId="{48D2D878-3D23-4A0E-A206-EE32F7445B44}" type="presParOf" srcId="{049FC927-EE23-4B26-A210-F814E9D8964A}" destId="{6E9A56A0-89F1-4FA3-AC49-6A5DE1303862}" srcOrd="0" destOrd="0" presId="urn:microsoft.com/office/officeart/2005/8/layout/bList2"/>
    <dgm:cxn modelId="{C53245C9-A57B-47F4-87A1-4E2C27F3509A}" type="presParOf" srcId="{049FC927-EE23-4B26-A210-F814E9D8964A}" destId="{D9BC1705-2173-416A-AE00-BE595C778E30}" srcOrd="1" destOrd="0" presId="urn:microsoft.com/office/officeart/2005/8/layout/bList2"/>
    <dgm:cxn modelId="{CC7BAAB4-4E74-4905-AEBA-BFD832B9C1F8}" type="presParOf" srcId="{049FC927-EE23-4B26-A210-F814E9D8964A}" destId="{83940B3F-6469-4972-9B0F-5A3B1CF052BA}" srcOrd="2" destOrd="0" presId="urn:microsoft.com/office/officeart/2005/8/layout/bList2"/>
    <dgm:cxn modelId="{5BEC8080-E452-456D-B6AC-FA2470DD316A}" type="presParOf" srcId="{049FC927-EE23-4B26-A210-F814E9D8964A}" destId="{027600AF-862D-4D3A-985D-CFED911150A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B4CB40-B36F-42BC-A39B-F3C75D18CFFA}" type="doc">
      <dgm:prSet loTypeId="urn:microsoft.com/office/officeart/2005/8/layout/target3" loCatId="relationship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365847A-AC9F-4973-9431-58D272B982ED}">
      <dgm:prSet/>
      <dgm:spPr/>
      <dgm:t>
        <a:bodyPr/>
        <a:lstStyle/>
        <a:p>
          <a:r>
            <a:rPr lang="en-US" dirty="0"/>
            <a:t>All the models resulted in similar accuracy (72.9%)  in terms of MSE &amp; R2</a:t>
          </a:r>
        </a:p>
      </dgm:t>
    </dgm:pt>
    <dgm:pt modelId="{EC113529-2054-4F8D-A192-0CF594E78FEC}" type="parTrans" cxnId="{42A74254-2117-41CE-AEB6-A651871124A1}">
      <dgm:prSet/>
      <dgm:spPr/>
      <dgm:t>
        <a:bodyPr/>
        <a:lstStyle/>
        <a:p>
          <a:endParaRPr lang="en-US"/>
        </a:p>
      </dgm:t>
    </dgm:pt>
    <dgm:pt modelId="{8E07DB3A-41CF-414E-A772-1969B78D03F7}" type="sibTrans" cxnId="{42A74254-2117-41CE-AEB6-A651871124A1}">
      <dgm:prSet/>
      <dgm:spPr/>
      <dgm:t>
        <a:bodyPr/>
        <a:lstStyle/>
        <a:p>
          <a:endParaRPr lang="en-US"/>
        </a:p>
      </dgm:t>
    </dgm:pt>
    <dgm:pt modelId="{B39A0F24-185B-4F1A-BCC8-F37ED66D402B}" type="pres">
      <dgm:prSet presAssocID="{35B4CB40-B36F-42BC-A39B-F3C75D18CFF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1051268-1E0F-49C9-B203-DD7D9C34361E}" type="pres">
      <dgm:prSet presAssocID="{4365847A-AC9F-4973-9431-58D272B982ED}" presName="circle1" presStyleLbl="node1" presStyleIdx="0" presStyleCnt="1"/>
      <dgm:spPr/>
    </dgm:pt>
    <dgm:pt modelId="{B04D3344-D104-40F6-A3F4-15AA323400B4}" type="pres">
      <dgm:prSet presAssocID="{4365847A-AC9F-4973-9431-58D272B982ED}" presName="space" presStyleCnt="0"/>
      <dgm:spPr/>
    </dgm:pt>
    <dgm:pt modelId="{4ABB3CE2-EB78-4DF0-BF90-D053ECDE41AC}" type="pres">
      <dgm:prSet presAssocID="{4365847A-AC9F-4973-9431-58D272B982ED}" presName="rect1" presStyleLbl="alignAcc1" presStyleIdx="0" presStyleCnt="1" custScaleX="102258"/>
      <dgm:spPr/>
    </dgm:pt>
    <dgm:pt modelId="{E4C72992-8C4F-4BD8-883E-130C5C268579}" type="pres">
      <dgm:prSet presAssocID="{4365847A-AC9F-4973-9431-58D272B982ED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4AC4CA02-9FF2-4375-A467-3F376D2EFFB5}" type="presOf" srcId="{4365847A-AC9F-4973-9431-58D272B982ED}" destId="{4ABB3CE2-EB78-4DF0-BF90-D053ECDE41AC}" srcOrd="0" destOrd="0" presId="urn:microsoft.com/office/officeart/2005/8/layout/target3"/>
    <dgm:cxn modelId="{592DE25B-FEC7-4F3D-96B5-C6C2C014D39F}" type="presOf" srcId="{4365847A-AC9F-4973-9431-58D272B982ED}" destId="{E4C72992-8C4F-4BD8-883E-130C5C268579}" srcOrd="1" destOrd="0" presId="urn:microsoft.com/office/officeart/2005/8/layout/target3"/>
    <dgm:cxn modelId="{42A74254-2117-41CE-AEB6-A651871124A1}" srcId="{35B4CB40-B36F-42BC-A39B-F3C75D18CFFA}" destId="{4365847A-AC9F-4973-9431-58D272B982ED}" srcOrd="0" destOrd="0" parTransId="{EC113529-2054-4F8D-A192-0CF594E78FEC}" sibTransId="{8E07DB3A-41CF-414E-A772-1969B78D03F7}"/>
    <dgm:cxn modelId="{C03D1CD7-1197-45F9-8889-C817AD646E67}" type="presOf" srcId="{35B4CB40-B36F-42BC-A39B-F3C75D18CFFA}" destId="{B39A0F24-185B-4F1A-BCC8-F37ED66D402B}" srcOrd="0" destOrd="0" presId="urn:microsoft.com/office/officeart/2005/8/layout/target3"/>
    <dgm:cxn modelId="{908A62B7-EA69-4B9B-92DE-7BB213150669}" type="presParOf" srcId="{B39A0F24-185B-4F1A-BCC8-F37ED66D402B}" destId="{51051268-1E0F-49C9-B203-DD7D9C34361E}" srcOrd="0" destOrd="0" presId="urn:microsoft.com/office/officeart/2005/8/layout/target3"/>
    <dgm:cxn modelId="{7103A4C5-3887-44BE-8C9D-6F82F6EC70D1}" type="presParOf" srcId="{B39A0F24-185B-4F1A-BCC8-F37ED66D402B}" destId="{B04D3344-D104-40F6-A3F4-15AA323400B4}" srcOrd="1" destOrd="0" presId="urn:microsoft.com/office/officeart/2005/8/layout/target3"/>
    <dgm:cxn modelId="{5782DB4F-03BB-4863-8AB7-AE0937F5F0AD}" type="presParOf" srcId="{B39A0F24-185B-4F1A-BCC8-F37ED66D402B}" destId="{4ABB3CE2-EB78-4DF0-BF90-D053ECDE41AC}" srcOrd="2" destOrd="0" presId="urn:microsoft.com/office/officeart/2005/8/layout/target3"/>
    <dgm:cxn modelId="{B7E62B5A-BB0E-46A1-BDC6-30CB106A3B50}" type="presParOf" srcId="{B39A0F24-185B-4F1A-BCC8-F37ED66D402B}" destId="{E4C72992-8C4F-4BD8-883E-130C5C268579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823AC65-BB9A-4766-A30B-0CC866F748C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D053667B-3C20-4229-AFDA-1D01052CA2A8}">
      <dgm:prSet/>
      <dgm:spPr/>
      <dgm:t>
        <a:bodyPr/>
        <a:lstStyle/>
        <a:p>
          <a:r>
            <a:rPr lang="en-US" b="1" dirty="0"/>
            <a:t>72.9%</a:t>
          </a:r>
        </a:p>
      </dgm:t>
    </dgm:pt>
    <dgm:pt modelId="{AC7CA4AD-1728-45C5-B653-466C33DCD382}" type="parTrans" cxnId="{87C013D3-0FCA-4F4E-89B0-8949FE31D27C}">
      <dgm:prSet/>
      <dgm:spPr/>
      <dgm:t>
        <a:bodyPr/>
        <a:lstStyle/>
        <a:p>
          <a:endParaRPr lang="en-US"/>
        </a:p>
      </dgm:t>
    </dgm:pt>
    <dgm:pt modelId="{A315767E-3FCB-4B68-9A13-FFAE1580C99D}" type="sibTrans" cxnId="{87C013D3-0FCA-4F4E-89B0-8949FE31D27C}">
      <dgm:prSet/>
      <dgm:spPr/>
      <dgm:t>
        <a:bodyPr/>
        <a:lstStyle/>
        <a:p>
          <a:endParaRPr lang="en-US"/>
        </a:p>
      </dgm:t>
    </dgm:pt>
    <dgm:pt modelId="{79938714-7A5B-467C-AAAA-56B57C610AE5}" type="pres">
      <dgm:prSet presAssocID="{F823AC65-BB9A-4766-A30B-0CC866F748C8}" presName="Name0" presStyleCnt="0">
        <dgm:presLayoutVars>
          <dgm:dir/>
          <dgm:resizeHandles val="exact"/>
        </dgm:presLayoutVars>
      </dgm:prSet>
      <dgm:spPr/>
    </dgm:pt>
    <dgm:pt modelId="{C65D5376-AF02-43DC-B9C8-AC2EBE468DCB}" type="pres">
      <dgm:prSet presAssocID="{D053667B-3C20-4229-AFDA-1D01052CA2A8}" presName="node" presStyleLbl="node1" presStyleIdx="0" presStyleCnt="1">
        <dgm:presLayoutVars>
          <dgm:bulletEnabled val="1"/>
        </dgm:presLayoutVars>
      </dgm:prSet>
      <dgm:spPr/>
    </dgm:pt>
  </dgm:ptLst>
  <dgm:cxnLst>
    <dgm:cxn modelId="{B96EC182-6393-4154-A871-1B4AAB0F4DBE}" type="presOf" srcId="{D053667B-3C20-4229-AFDA-1D01052CA2A8}" destId="{C65D5376-AF02-43DC-B9C8-AC2EBE468DCB}" srcOrd="0" destOrd="0" presId="urn:microsoft.com/office/officeart/2005/8/layout/process1"/>
    <dgm:cxn modelId="{87C013D3-0FCA-4F4E-89B0-8949FE31D27C}" srcId="{F823AC65-BB9A-4766-A30B-0CC866F748C8}" destId="{D053667B-3C20-4229-AFDA-1D01052CA2A8}" srcOrd="0" destOrd="0" parTransId="{AC7CA4AD-1728-45C5-B653-466C33DCD382}" sibTransId="{A315767E-3FCB-4B68-9A13-FFAE1580C99D}"/>
    <dgm:cxn modelId="{1FEA24DA-FAD5-4888-BE79-2DACA89DD90A}" type="presOf" srcId="{F823AC65-BB9A-4766-A30B-0CC866F748C8}" destId="{79938714-7A5B-467C-AAAA-56B57C610AE5}" srcOrd="0" destOrd="0" presId="urn:microsoft.com/office/officeart/2005/8/layout/process1"/>
    <dgm:cxn modelId="{4CAB1771-1D07-433A-9B16-97FBC824A38B}" type="presParOf" srcId="{79938714-7A5B-467C-AAAA-56B57C610AE5}" destId="{C65D5376-AF02-43DC-B9C8-AC2EBE468DC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C535BA-3053-4B01-A2F9-67F09B16BC01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2DCD0A28-F8F3-4A38-82CA-55CB95FCDA8A}">
      <dgm:prSet/>
      <dgm:spPr/>
      <dgm:t>
        <a:bodyPr/>
        <a:lstStyle/>
        <a:p>
          <a:r>
            <a:rPr lang="en-US" b="1" dirty="0"/>
            <a:t>72.9%</a:t>
          </a:r>
        </a:p>
      </dgm:t>
    </dgm:pt>
    <dgm:pt modelId="{CC31B3A3-1FE3-41D1-8F67-02168F39126B}" type="parTrans" cxnId="{E4102D1B-3350-48B5-8EF2-B8FBE4498342}">
      <dgm:prSet/>
      <dgm:spPr/>
      <dgm:t>
        <a:bodyPr/>
        <a:lstStyle/>
        <a:p>
          <a:endParaRPr lang="en-US"/>
        </a:p>
      </dgm:t>
    </dgm:pt>
    <dgm:pt modelId="{66904DCF-F885-4264-82AB-CDEBF5FAD00E}" type="sibTrans" cxnId="{E4102D1B-3350-48B5-8EF2-B8FBE4498342}">
      <dgm:prSet/>
      <dgm:spPr/>
      <dgm:t>
        <a:bodyPr/>
        <a:lstStyle/>
        <a:p>
          <a:endParaRPr lang="en-US"/>
        </a:p>
      </dgm:t>
    </dgm:pt>
    <dgm:pt modelId="{C0862064-D947-465B-B9AD-57827672CAA4}" type="pres">
      <dgm:prSet presAssocID="{FEC535BA-3053-4B01-A2F9-67F09B16BC01}" presName="Name0" presStyleCnt="0">
        <dgm:presLayoutVars>
          <dgm:dir/>
          <dgm:resizeHandles val="exact"/>
        </dgm:presLayoutVars>
      </dgm:prSet>
      <dgm:spPr/>
    </dgm:pt>
    <dgm:pt modelId="{79A4C73C-0E9E-4F52-9E00-75A6C6B6A7DA}" type="pres">
      <dgm:prSet presAssocID="{2DCD0A28-F8F3-4A38-82CA-55CB95FCDA8A}" presName="node" presStyleLbl="node1" presStyleIdx="0" presStyleCnt="1">
        <dgm:presLayoutVars>
          <dgm:bulletEnabled val="1"/>
        </dgm:presLayoutVars>
      </dgm:prSet>
      <dgm:spPr/>
    </dgm:pt>
  </dgm:ptLst>
  <dgm:cxnLst>
    <dgm:cxn modelId="{95B7A208-035F-43BA-9031-009914B778D0}" type="presOf" srcId="{2DCD0A28-F8F3-4A38-82CA-55CB95FCDA8A}" destId="{79A4C73C-0E9E-4F52-9E00-75A6C6B6A7DA}" srcOrd="0" destOrd="0" presId="urn:microsoft.com/office/officeart/2005/8/layout/process1"/>
    <dgm:cxn modelId="{E4102D1B-3350-48B5-8EF2-B8FBE4498342}" srcId="{FEC535BA-3053-4B01-A2F9-67F09B16BC01}" destId="{2DCD0A28-F8F3-4A38-82CA-55CB95FCDA8A}" srcOrd="0" destOrd="0" parTransId="{CC31B3A3-1FE3-41D1-8F67-02168F39126B}" sibTransId="{66904DCF-F885-4264-82AB-CDEBF5FAD00E}"/>
    <dgm:cxn modelId="{E8C02EB6-882E-4E15-A009-B78E8A2A26D8}" type="presOf" srcId="{FEC535BA-3053-4B01-A2F9-67F09B16BC01}" destId="{C0862064-D947-465B-B9AD-57827672CAA4}" srcOrd="0" destOrd="0" presId="urn:microsoft.com/office/officeart/2005/8/layout/process1"/>
    <dgm:cxn modelId="{8969139D-1E0B-471D-8BD9-823512524426}" type="presParOf" srcId="{C0862064-D947-465B-B9AD-57827672CAA4}" destId="{79A4C73C-0E9E-4F52-9E00-75A6C6B6A7D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40FB600-D20D-4BAD-9731-54B197422ED1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CB914A7A-E7FB-4077-8061-9FBBC1F4AFC6}">
      <dgm:prSet/>
      <dgm:spPr/>
      <dgm:t>
        <a:bodyPr/>
        <a:lstStyle/>
        <a:p>
          <a:r>
            <a:rPr lang="en-US" b="1" dirty="0"/>
            <a:t>72.9%</a:t>
          </a:r>
        </a:p>
      </dgm:t>
    </dgm:pt>
    <dgm:pt modelId="{8D3E55E2-C3A6-405E-BEBC-C2D4977A255A}" type="parTrans" cxnId="{9041FCC3-4BFC-48F1-A8D9-BE7D5FBFD2EE}">
      <dgm:prSet/>
      <dgm:spPr/>
      <dgm:t>
        <a:bodyPr/>
        <a:lstStyle/>
        <a:p>
          <a:endParaRPr lang="en-US"/>
        </a:p>
      </dgm:t>
    </dgm:pt>
    <dgm:pt modelId="{5264CC6B-F7D8-413C-8BCF-79365293F52F}" type="sibTrans" cxnId="{9041FCC3-4BFC-48F1-A8D9-BE7D5FBFD2EE}">
      <dgm:prSet/>
      <dgm:spPr/>
      <dgm:t>
        <a:bodyPr/>
        <a:lstStyle/>
        <a:p>
          <a:endParaRPr lang="en-US"/>
        </a:p>
      </dgm:t>
    </dgm:pt>
    <dgm:pt modelId="{24FCD91D-2F1C-4C74-8233-85947980C9CC}" type="pres">
      <dgm:prSet presAssocID="{740FB600-D20D-4BAD-9731-54B197422ED1}" presName="Name0" presStyleCnt="0">
        <dgm:presLayoutVars>
          <dgm:dir/>
          <dgm:resizeHandles val="exact"/>
        </dgm:presLayoutVars>
      </dgm:prSet>
      <dgm:spPr/>
    </dgm:pt>
    <dgm:pt modelId="{2077AC9C-2CEE-477F-BA64-915307D1471F}" type="pres">
      <dgm:prSet presAssocID="{CB914A7A-E7FB-4077-8061-9FBBC1F4AFC6}" presName="node" presStyleLbl="node1" presStyleIdx="0" presStyleCnt="1">
        <dgm:presLayoutVars>
          <dgm:bulletEnabled val="1"/>
        </dgm:presLayoutVars>
      </dgm:prSet>
      <dgm:spPr/>
    </dgm:pt>
  </dgm:ptLst>
  <dgm:cxnLst>
    <dgm:cxn modelId="{5D51F2B0-FD64-4200-9E39-34194A6019C2}" type="presOf" srcId="{CB914A7A-E7FB-4077-8061-9FBBC1F4AFC6}" destId="{2077AC9C-2CEE-477F-BA64-915307D1471F}" srcOrd="0" destOrd="0" presId="urn:microsoft.com/office/officeart/2005/8/layout/process1"/>
    <dgm:cxn modelId="{9041FCC3-4BFC-48F1-A8D9-BE7D5FBFD2EE}" srcId="{740FB600-D20D-4BAD-9731-54B197422ED1}" destId="{CB914A7A-E7FB-4077-8061-9FBBC1F4AFC6}" srcOrd="0" destOrd="0" parTransId="{8D3E55E2-C3A6-405E-BEBC-C2D4977A255A}" sibTransId="{5264CC6B-F7D8-413C-8BCF-79365293F52F}"/>
    <dgm:cxn modelId="{D0ECBAD8-9C46-4560-9110-A090BB8D59D7}" type="presOf" srcId="{740FB600-D20D-4BAD-9731-54B197422ED1}" destId="{24FCD91D-2F1C-4C74-8233-85947980C9CC}" srcOrd="0" destOrd="0" presId="urn:microsoft.com/office/officeart/2005/8/layout/process1"/>
    <dgm:cxn modelId="{E5614C4F-4C47-496A-834C-06FF36C80357}" type="presParOf" srcId="{24FCD91D-2F1C-4C74-8233-85947980C9CC}" destId="{2077AC9C-2CEE-477F-BA64-915307D1471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162346-A5E9-489D-8E26-BE037F1AB86F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59D925EE-23C2-4B36-843B-7E402EE21FA3}">
      <dgm:prSet/>
      <dgm:spPr/>
      <dgm:t>
        <a:bodyPr/>
        <a:lstStyle/>
        <a:p>
          <a:r>
            <a:rPr lang="en-US" b="1" dirty="0"/>
            <a:t>72.9%</a:t>
          </a:r>
        </a:p>
      </dgm:t>
    </dgm:pt>
    <dgm:pt modelId="{D7657BA6-833A-4558-B50E-445CD93E8F7E}" type="parTrans" cxnId="{A2E0BB79-1B76-423D-9974-C8BCBE81171E}">
      <dgm:prSet/>
      <dgm:spPr/>
      <dgm:t>
        <a:bodyPr/>
        <a:lstStyle/>
        <a:p>
          <a:endParaRPr lang="en-US"/>
        </a:p>
      </dgm:t>
    </dgm:pt>
    <dgm:pt modelId="{346BB5E5-951A-498D-94F1-BC9139CAE428}" type="sibTrans" cxnId="{A2E0BB79-1B76-423D-9974-C8BCBE81171E}">
      <dgm:prSet/>
      <dgm:spPr/>
      <dgm:t>
        <a:bodyPr/>
        <a:lstStyle/>
        <a:p>
          <a:endParaRPr lang="en-US"/>
        </a:p>
      </dgm:t>
    </dgm:pt>
    <dgm:pt modelId="{8B0B6872-1786-4C84-9893-7F532B2B8E6F}" type="pres">
      <dgm:prSet presAssocID="{79162346-A5E9-489D-8E26-BE037F1AB86F}" presName="Name0" presStyleCnt="0">
        <dgm:presLayoutVars>
          <dgm:dir/>
          <dgm:resizeHandles val="exact"/>
        </dgm:presLayoutVars>
      </dgm:prSet>
      <dgm:spPr/>
    </dgm:pt>
    <dgm:pt modelId="{3C856154-C9F4-44C7-9351-88D716890653}" type="pres">
      <dgm:prSet presAssocID="{59D925EE-23C2-4B36-843B-7E402EE21FA3}" presName="node" presStyleLbl="node1" presStyleIdx="0" presStyleCnt="1">
        <dgm:presLayoutVars>
          <dgm:bulletEnabled val="1"/>
        </dgm:presLayoutVars>
      </dgm:prSet>
      <dgm:spPr/>
    </dgm:pt>
  </dgm:ptLst>
  <dgm:cxnLst>
    <dgm:cxn modelId="{A2E0BB79-1B76-423D-9974-C8BCBE81171E}" srcId="{79162346-A5E9-489D-8E26-BE037F1AB86F}" destId="{59D925EE-23C2-4B36-843B-7E402EE21FA3}" srcOrd="0" destOrd="0" parTransId="{D7657BA6-833A-4558-B50E-445CD93E8F7E}" sibTransId="{346BB5E5-951A-498D-94F1-BC9139CAE428}"/>
    <dgm:cxn modelId="{863030AC-DC82-4ACF-A214-95C4E5F3D54B}" type="presOf" srcId="{79162346-A5E9-489D-8E26-BE037F1AB86F}" destId="{8B0B6872-1786-4C84-9893-7F532B2B8E6F}" srcOrd="0" destOrd="0" presId="urn:microsoft.com/office/officeart/2005/8/layout/process1"/>
    <dgm:cxn modelId="{449C88B6-904B-4B47-8784-DC7291B5EECE}" type="presOf" srcId="{59D925EE-23C2-4B36-843B-7E402EE21FA3}" destId="{3C856154-C9F4-44C7-9351-88D716890653}" srcOrd="0" destOrd="0" presId="urn:microsoft.com/office/officeart/2005/8/layout/process1"/>
    <dgm:cxn modelId="{0872873C-DA35-49DC-A900-6B8BA353AB8A}" type="presParOf" srcId="{8B0B6872-1786-4C84-9893-7F532B2B8E6F}" destId="{3C856154-C9F4-44C7-9351-88D71689065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54CFD07-6208-496D-9576-275D3383DBD7}" type="doc">
      <dgm:prSet loTypeId="urn:microsoft.com/office/officeart/2005/8/layout/rings+Icon" loCatId="relationship" qsTypeId="urn:microsoft.com/office/officeart/2005/8/quickstyle/3d7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9F31C32-B1AE-412D-893E-E948DF07AD0A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Thank</a:t>
          </a:r>
          <a:r>
            <a:rPr lang="en-US" b="1" dirty="0"/>
            <a:t> </a:t>
          </a:r>
          <a:r>
            <a:rPr lang="en-US" b="1" dirty="0">
              <a:solidFill>
                <a:schemeClr val="bg1"/>
              </a:solidFill>
            </a:rPr>
            <a:t>You!!.</a:t>
          </a:r>
          <a:endParaRPr lang="en-US" dirty="0">
            <a:solidFill>
              <a:schemeClr val="bg1"/>
            </a:solidFill>
          </a:endParaRPr>
        </a:p>
      </dgm:t>
    </dgm:pt>
    <dgm:pt modelId="{453A8052-8E26-49D0-9921-3A4D824FA3FF}" type="parTrans" cxnId="{08E2F293-7813-4D07-AA6E-E2FB35552E09}">
      <dgm:prSet/>
      <dgm:spPr/>
      <dgm:t>
        <a:bodyPr/>
        <a:lstStyle/>
        <a:p>
          <a:endParaRPr lang="en-US"/>
        </a:p>
      </dgm:t>
    </dgm:pt>
    <dgm:pt modelId="{6C0FCC24-F9F0-40EE-921A-C4FBA7F2D3BF}" type="sibTrans" cxnId="{08E2F293-7813-4D07-AA6E-E2FB35552E09}">
      <dgm:prSet/>
      <dgm:spPr/>
      <dgm:t>
        <a:bodyPr/>
        <a:lstStyle/>
        <a:p>
          <a:endParaRPr lang="en-US"/>
        </a:p>
      </dgm:t>
    </dgm:pt>
    <dgm:pt modelId="{808FC52F-BCE5-4779-A4BB-350FBB83EFE7}" type="pres">
      <dgm:prSet presAssocID="{D54CFD07-6208-496D-9576-275D3383DBD7}" presName="Name0" presStyleCnt="0">
        <dgm:presLayoutVars>
          <dgm:chMax val="7"/>
          <dgm:dir/>
          <dgm:resizeHandles val="exact"/>
        </dgm:presLayoutVars>
      </dgm:prSet>
      <dgm:spPr/>
    </dgm:pt>
    <dgm:pt modelId="{A77D5C59-237F-4D58-AA7E-111DD2237405}" type="pres">
      <dgm:prSet presAssocID="{D54CFD07-6208-496D-9576-275D3383DBD7}" presName="ellipse1" presStyleLbl="vennNode1" presStyleIdx="0" presStyleCnt="1" custLinFactNeighborX="24876" custLinFactNeighborY="-5587">
        <dgm:presLayoutVars>
          <dgm:bulletEnabled val="1"/>
        </dgm:presLayoutVars>
      </dgm:prSet>
      <dgm:spPr/>
    </dgm:pt>
  </dgm:ptLst>
  <dgm:cxnLst>
    <dgm:cxn modelId="{9EE75A4A-93F3-466A-A27B-BCE7307F895C}" type="presOf" srcId="{69F31C32-B1AE-412D-893E-E948DF07AD0A}" destId="{A77D5C59-237F-4D58-AA7E-111DD2237405}" srcOrd="0" destOrd="0" presId="urn:microsoft.com/office/officeart/2005/8/layout/rings+Icon"/>
    <dgm:cxn modelId="{08E2F293-7813-4D07-AA6E-E2FB35552E09}" srcId="{D54CFD07-6208-496D-9576-275D3383DBD7}" destId="{69F31C32-B1AE-412D-893E-E948DF07AD0A}" srcOrd="0" destOrd="0" parTransId="{453A8052-8E26-49D0-9921-3A4D824FA3FF}" sibTransId="{6C0FCC24-F9F0-40EE-921A-C4FBA7F2D3BF}"/>
    <dgm:cxn modelId="{FB8507E8-D553-4BFC-A602-C1023F6FD386}" type="presOf" srcId="{D54CFD07-6208-496D-9576-275D3383DBD7}" destId="{808FC52F-BCE5-4779-A4BB-350FBB83EFE7}" srcOrd="0" destOrd="0" presId="urn:microsoft.com/office/officeart/2005/8/layout/rings+Icon"/>
    <dgm:cxn modelId="{CD1EAC09-5208-41FC-B7DF-BB3C20F8B685}" type="presParOf" srcId="{808FC52F-BCE5-4779-A4BB-350FBB83EFE7}" destId="{A77D5C59-237F-4D58-AA7E-111DD2237405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DF40F-FBCE-4E5E-A0EF-580306A41F30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BD6C187E-3D7E-4C10-A01C-719C4D1DCBF2}">
      <dgm:prSet/>
      <dgm:spPr/>
      <dgm:t>
        <a:bodyPr/>
        <a:lstStyle/>
        <a:p>
          <a:r>
            <a:rPr lang="en-US" dirty="0"/>
            <a:t>Alex Chao</a:t>
          </a:r>
        </a:p>
      </dgm:t>
    </dgm:pt>
    <dgm:pt modelId="{D449789B-621E-461D-9174-F91B4B93F719}" type="parTrans" cxnId="{5B456836-4A3D-4353-94B5-3FF4BE449692}">
      <dgm:prSet/>
      <dgm:spPr/>
      <dgm:t>
        <a:bodyPr/>
        <a:lstStyle/>
        <a:p>
          <a:endParaRPr lang="en-US"/>
        </a:p>
      </dgm:t>
    </dgm:pt>
    <dgm:pt modelId="{9689347C-8E40-4DA5-ACAA-774CEA8DB17D}" type="sibTrans" cxnId="{5B456836-4A3D-4353-94B5-3FF4BE449692}">
      <dgm:prSet/>
      <dgm:spPr/>
      <dgm:t>
        <a:bodyPr/>
        <a:lstStyle/>
        <a:p>
          <a:endParaRPr lang="en-US"/>
        </a:p>
      </dgm:t>
    </dgm:pt>
    <dgm:pt modelId="{2FF7AB5C-8692-4E40-88B8-5DBA18DB7781}">
      <dgm:prSet/>
      <dgm:spPr/>
      <dgm:t>
        <a:bodyPr/>
        <a:lstStyle/>
        <a:p>
          <a:r>
            <a:rPr lang="en-US" dirty="0"/>
            <a:t>Evan Johnson</a:t>
          </a:r>
        </a:p>
      </dgm:t>
    </dgm:pt>
    <dgm:pt modelId="{F9F4584B-A807-4A73-B295-2ACB8C9066A1}" type="parTrans" cxnId="{1DDF6F73-5C83-40EE-8C9A-9F5A04463895}">
      <dgm:prSet/>
      <dgm:spPr/>
      <dgm:t>
        <a:bodyPr/>
        <a:lstStyle/>
        <a:p>
          <a:endParaRPr lang="en-US"/>
        </a:p>
      </dgm:t>
    </dgm:pt>
    <dgm:pt modelId="{52916DEC-EFE7-4022-8135-BD3DD91F68D6}" type="sibTrans" cxnId="{1DDF6F73-5C83-40EE-8C9A-9F5A04463895}">
      <dgm:prSet/>
      <dgm:spPr/>
      <dgm:t>
        <a:bodyPr/>
        <a:lstStyle/>
        <a:p>
          <a:endParaRPr lang="en-US"/>
        </a:p>
      </dgm:t>
    </dgm:pt>
    <dgm:pt modelId="{E54FEBFC-2B88-47B9-A80E-A0E9EE3E8D88}">
      <dgm:prSet/>
      <dgm:spPr/>
      <dgm:t>
        <a:bodyPr/>
        <a:lstStyle/>
        <a:p>
          <a:r>
            <a:rPr lang="en-US" dirty="0"/>
            <a:t>Jake Hatcher</a:t>
          </a:r>
        </a:p>
      </dgm:t>
    </dgm:pt>
    <dgm:pt modelId="{DCF4296C-76CB-42A9-B411-66A147DA85DF}" type="parTrans" cxnId="{307A7F54-6363-4C2E-B75A-CFE825AFBA8B}">
      <dgm:prSet/>
      <dgm:spPr/>
      <dgm:t>
        <a:bodyPr/>
        <a:lstStyle/>
        <a:p>
          <a:endParaRPr lang="en-US"/>
        </a:p>
      </dgm:t>
    </dgm:pt>
    <dgm:pt modelId="{4B8BFFE8-F521-4D57-84CE-BBD3753F4D8A}" type="sibTrans" cxnId="{307A7F54-6363-4C2E-B75A-CFE825AFBA8B}">
      <dgm:prSet/>
      <dgm:spPr/>
      <dgm:t>
        <a:bodyPr/>
        <a:lstStyle/>
        <a:p>
          <a:endParaRPr lang="en-US"/>
        </a:p>
      </dgm:t>
    </dgm:pt>
    <dgm:pt modelId="{61433CFD-3A5B-4F2F-A549-09F542FBFEBF}">
      <dgm:prSet/>
      <dgm:spPr/>
      <dgm:t>
        <a:bodyPr/>
        <a:lstStyle/>
        <a:p>
          <a:r>
            <a:rPr lang="en-US" dirty="0"/>
            <a:t>Mohammed Bedreddine</a:t>
          </a:r>
        </a:p>
      </dgm:t>
    </dgm:pt>
    <dgm:pt modelId="{5A5BFF11-4E2D-4AA3-8A30-3A04C8B12382}" type="parTrans" cxnId="{B4D7E9FC-9375-494D-A0AB-78489C23B27D}">
      <dgm:prSet/>
      <dgm:spPr/>
      <dgm:t>
        <a:bodyPr/>
        <a:lstStyle/>
        <a:p>
          <a:endParaRPr lang="en-US"/>
        </a:p>
      </dgm:t>
    </dgm:pt>
    <dgm:pt modelId="{B9CEE623-E743-4032-944D-94507439201B}" type="sibTrans" cxnId="{B4D7E9FC-9375-494D-A0AB-78489C23B27D}">
      <dgm:prSet/>
      <dgm:spPr/>
      <dgm:t>
        <a:bodyPr/>
        <a:lstStyle/>
        <a:p>
          <a:endParaRPr lang="en-US"/>
        </a:p>
      </dgm:t>
    </dgm:pt>
    <dgm:pt modelId="{F8C780D8-933D-4527-85F4-843CE44F1682}">
      <dgm:prSet/>
      <dgm:spPr/>
      <dgm:t>
        <a:bodyPr/>
        <a:lstStyle/>
        <a:p>
          <a:r>
            <a:rPr lang="en-US" dirty="0"/>
            <a:t>Nand Kishore Sagi</a:t>
          </a:r>
        </a:p>
      </dgm:t>
    </dgm:pt>
    <dgm:pt modelId="{FFCF4AB4-3342-4EC9-8552-FF2BF3301ACB}" type="parTrans" cxnId="{752473B2-6A36-442F-B0E7-9CDDD3F81FE3}">
      <dgm:prSet/>
      <dgm:spPr/>
      <dgm:t>
        <a:bodyPr/>
        <a:lstStyle/>
        <a:p>
          <a:endParaRPr lang="en-US"/>
        </a:p>
      </dgm:t>
    </dgm:pt>
    <dgm:pt modelId="{BBEDCBF4-EEA8-47F6-ABFB-EBF272496931}" type="sibTrans" cxnId="{752473B2-6A36-442F-B0E7-9CDDD3F81FE3}">
      <dgm:prSet/>
      <dgm:spPr/>
      <dgm:t>
        <a:bodyPr/>
        <a:lstStyle/>
        <a:p>
          <a:endParaRPr lang="en-US"/>
        </a:p>
      </dgm:t>
    </dgm:pt>
    <dgm:pt modelId="{32E9391E-1971-4F26-9ADE-81F3EFF29583}">
      <dgm:prSet/>
      <dgm:spPr/>
      <dgm:t>
        <a:bodyPr/>
        <a:lstStyle/>
        <a:p>
          <a:r>
            <a:rPr lang="en-US" dirty="0"/>
            <a:t>Rima Susan Philip</a:t>
          </a:r>
        </a:p>
      </dgm:t>
    </dgm:pt>
    <dgm:pt modelId="{4EB86B9A-0B66-4400-93CE-501D9DDBEF5A}" type="parTrans" cxnId="{6A7F1654-9906-49BD-BE16-970CF6306431}">
      <dgm:prSet/>
      <dgm:spPr/>
      <dgm:t>
        <a:bodyPr/>
        <a:lstStyle/>
        <a:p>
          <a:endParaRPr lang="en-US"/>
        </a:p>
      </dgm:t>
    </dgm:pt>
    <dgm:pt modelId="{BB90535C-B655-4EB5-8C5C-F7C86F1AAD90}" type="sibTrans" cxnId="{6A7F1654-9906-49BD-BE16-970CF6306431}">
      <dgm:prSet/>
      <dgm:spPr/>
      <dgm:t>
        <a:bodyPr/>
        <a:lstStyle/>
        <a:p>
          <a:endParaRPr lang="en-US"/>
        </a:p>
      </dgm:t>
    </dgm:pt>
    <dgm:pt modelId="{7771A048-636B-4B53-AAF1-D3A275F8CA09}" type="pres">
      <dgm:prSet presAssocID="{B6BDF40F-FBCE-4E5E-A0EF-580306A41F30}" presName="linear" presStyleCnt="0">
        <dgm:presLayoutVars>
          <dgm:animLvl val="lvl"/>
          <dgm:resizeHandles val="exact"/>
        </dgm:presLayoutVars>
      </dgm:prSet>
      <dgm:spPr/>
    </dgm:pt>
    <dgm:pt modelId="{B83A6175-B532-4AF9-8F51-3EF3CF306F76}" type="pres">
      <dgm:prSet presAssocID="{BD6C187E-3D7E-4C10-A01C-719C4D1DCBF2}" presName="parentText" presStyleLbl="node1" presStyleIdx="0" presStyleCnt="6" custLinFactNeighborY="69852">
        <dgm:presLayoutVars>
          <dgm:chMax val="0"/>
          <dgm:bulletEnabled val="1"/>
        </dgm:presLayoutVars>
      </dgm:prSet>
      <dgm:spPr/>
    </dgm:pt>
    <dgm:pt modelId="{5D4759FB-17FE-43AE-944C-9D2178ABCB33}" type="pres">
      <dgm:prSet presAssocID="{9689347C-8E40-4DA5-ACAA-774CEA8DB17D}" presName="spacer" presStyleCnt="0"/>
      <dgm:spPr/>
    </dgm:pt>
    <dgm:pt modelId="{2DEF4E0A-454E-41B4-AFE5-723415E387EC}" type="pres">
      <dgm:prSet presAssocID="{2FF7AB5C-8692-4E40-88B8-5DBA18DB778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F6CE499-73DE-4F99-8AF9-F0C15A3B2924}" type="pres">
      <dgm:prSet presAssocID="{52916DEC-EFE7-4022-8135-BD3DD91F68D6}" presName="spacer" presStyleCnt="0"/>
      <dgm:spPr/>
    </dgm:pt>
    <dgm:pt modelId="{8D4D32F0-3417-4D59-B88D-6E8D12424623}" type="pres">
      <dgm:prSet presAssocID="{E54FEBFC-2B88-47B9-A80E-A0E9EE3E8D8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F2603F0-06AB-4E95-88CA-A78CCCD8F11C}" type="pres">
      <dgm:prSet presAssocID="{4B8BFFE8-F521-4D57-84CE-BBD3753F4D8A}" presName="spacer" presStyleCnt="0"/>
      <dgm:spPr/>
    </dgm:pt>
    <dgm:pt modelId="{FA383F43-4E5D-4C6F-9EC5-3EFD87256ADB}" type="pres">
      <dgm:prSet presAssocID="{61433CFD-3A5B-4F2F-A549-09F542FBFEB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8BD83AB-DF2C-490F-8184-CDEF1A8DCDF8}" type="pres">
      <dgm:prSet presAssocID="{B9CEE623-E743-4032-944D-94507439201B}" presName="spacer" presStyleCnt="0"/>
      <dgm:spPr/>
    </dgm:pt>
    <dgm:pt modelId="{0F324717-A32C-435B-AD4D-B69352BADFCC}" type="pres">
      <dgm:prSet presAssocID="{F8C780D8-933D-4527-85F4-843CE44F168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17EB5E4-4CC2-4886-A230-3CA8740882F6}" type="pres">
      <dgm:prSet presAssocID="{BBEDCBF4-EEA8-47F6-ABFB-EBF272496931}" presName="spacer" presStyleCnt="0"/>
      <dgm:spPr/>
    </dgm:pt>
    <dgm:pt modelId="{895F4A7B-9EEF-4432-AB7A-21FE8370842E}" type="pres">
      <dgm:prSet presAssocID="{32E9391E-1971-4F26-9ADE-81F3EFF2958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6ED9500-5FEB-4F73-B1F4-AE93318C464D}" type="presOf" srcId="{61433CFD-3A5B-4F2F-A549-09F542FBFEBF}" destId="{FA383F43-4E5D-4C6F-9EC5-3EFD87256ADB}" srcOrd="0" destOrd="0" presId="urn:microsoft.com/office/officeart/2005/8/layout/vList2"/>
    <dgm:cxn modelId="{5638B20F-49EF-43A8-AA90-C5F569A579AD}" type="presOf" srcId="{F8C780D8-933D-4527-85F4-843CE44F1682}" destId="{0F324717-A32C-435B-AD4D-B69352BADFCC}" srcOrd="0" destOrd="0" presId="urn:microsoft.com/office/officeart/2005/8/layout/vList2"/>
    <dgm:cxn modelId="{5B456836-4A3D-4353-94B5-3FF4BE449692}" srcId="{B6BDF40F-FBCE-4E5E-A0EF-580306A41F30}" destId="{BD6C187E-3D7E-4C10-A01C-719C4D1DCBF2}" srcOrd="0" destOrd="0" parTransId="{D449789B-621E-461D-9174-F91B4B93F719}" sibTransId="{9689347C-8E40-4DA5-ACAA-774CEA8DB17D}"/>
    <dgm:cxn modelId="{1DDF6F73-5C83-40EE-8C9A-9F5A04463895}" srcId="{B6BDF40F-FBCE-4E5E-A0EF-580306A41F30}" destId="{2FF7AB5C-8692-4E40-88B8-5DBA18DB7781}" srcOrd="1" destOrd="0" parTransId="{F9F4584B-A807-4A73-B295-2ACB8C9066A1}" sibTransId="{52916DEC-EFE7-4022-8135-BD3DD91F68D6}"/>
    <dgm:cxn modelId="{6A7F1654-9906-49BD-BE16-970CF6306431}" srcId="{B6BDF40F-FBCE-4E5E-A0EF-580306A41F30}" destId="{32E9391E-1971-4F26-9ADE-81F3EFF29583}" srcOrd="5" destOrd="0" parTransId="{4EB86B9A-0B66-4400-93CE-501D9DDBEF5A}" sibTransId="{BB90535C-B655-4EB5-8C5C-F7C86F1AAD90}"/>
    <dgm:cxn modelId="{307A7F54-6363-4C2E-B75A-CFE825AFBA8B}" srcId="{B6BDF40F-FBCE-4E5E-A0EF-580306A41F30}" destId="{E54FEBFC-2B88-47B9-A80E-A0E9EE3E8D88}" srcOrd="2" destOrd="0" parTransId="{DCF4296C-76CB-42A9-B411-66A147DA85DF}" sibTransId="{4B8BFFE8-F521-4D57-84CE-BBD3753F4D8A}"/>
    <dgm:cxn modelId="{67281990-0081-4FB0-B07F-24DE4C16EB4A}" type="presOf" srcId="{2FF7AB5C-8692-4E40-88B8-5DBA18DB7781}" destId="{2DEF4E0A-454E-41B4-AFE5-723415E387EC}" srcOrd="0" destOrd="0" presId="urn:microsoft.com/office/officeart/2005/8/layout/vList2"/>
    <dgm:cxn modelId="{752473B2-6A36-442F-B0E7-9CDDD3F81FE3}" srcId="{B6BDF40F-FBCE-4E5E-A0EF-580306A41F30}" destId="{F8C780D8-933D-4527-85F4-843CE44F1682}" srcOrd="4" destOrd="0" parTransId="{FFCF4AB4-3342-4EC9-8552-FF2BF3301ACB}" sibTransId="{BBEDCBF4-EEA8-47F6-ABFB-EBF272496931}"/>
    <dgm:cxn modelId="{07D36CB3-7C12-435F-9FEB-7F4E743E7AA1}" type="presOf" srcId="{32E9391E-1971-4F26-9ADE-81F3EFF29583}" destId="{895F4A7B-9EEF-4432-AB7A-21FE8370842E}" srcOrd="0" destOrd="0" presId="urn:microsoft.com/office/officeart/2005/8/layout/vList2"/>
    <dgm:cxn modelId="{52E5EDDB-0C06-4613-B81D-D75999F4FDE1}" type="presOf" srcId="{BD6C187E-3D7E-4C10-A01C-719C4D1DCBF2}" destId="{B83A6175-B532-4AF9-8F51-3EF3CF306F76}" srcOrd="0" destOrd="0" presId="urn:microsoft.com/office/officeart/2005/8/layout/vList2"/>
    <dgm:cxn modelId="{5048AEDC-6F5F-4A67-98F9-B3B3D3E060F9}" type="presOf" srcId="{B6BDF40F-FBCE-4E5E-A0EF-580306A41F30}" destId="{7771A048-636B-4B53-AAF1-D3A275F8CA09}" srcOrd="0" destOrd="0" presId="urn:microsoft.com/office/officeart/2005/8/layout/vList2"/>
    <dgm:cxn modelId="{F30549E3-4BC3-4DDF-B3AC-444B0C5B8209}" type="presOf" srcId="{E54FEBFC-2B88-47B9-A80E-A0E9EE3E8D88}" destId="{8D4D32F0-3417-4D59-B88D-6E8D12424623}" srcOrd="0" destOrd="0" presId="urn:microsoft.com/office/officeart/2005/8/layout/vList2"/>
    <dgm:cxn modelId="{B4D7E9FC-9375-494D-A0AB-78489C23B27D}" srcId="{B6BDF40F-FBCE-4E5E-A0EF-580306A41F30}" destId="{61433CFD-3A5B-4F2F-A549-09F542FBFEBF}" srcOrd="3" destOrd="0" parTransId="{5A5BFF11-4E2D-4AA3-8A30-3A04C8B12382}" sibTransId="{B9CEE623-E743-4032-944D-94507439201B}"/>
    <dgm:cxn modelId="{7D875297-EECB-42DD-87E4-11650088753F}" type="presParOf" srcId="{7771A048-636B-4B53-AAF1-D3A275F8CA09}" destId="{B83A6175-B532-4AF9-8F51-3EF3CF306F76}" srcOrd="0" destOrd="0" presId="urn:microsoft.com/office/officeart/2005/8/layout/vList2"/>
    <dgm:cxn modelId="{5A09CCB6-9103-4F71-A2BA-4792B6D754F3}" type="presParOf" srcId="{7771A048-636B-4B53-AAF1-D3A275F8CA09}" destId="{5D4759FB-17FE-43AE-944C-9D2178ABCB33}" srcOrd="1" destOrd="0" presId="urn:microsoft.com/office/officeart/2005/8/layout/vList2"/>
    <dgm:cxn modelId="{60DA310E-3DB1-4631-A119-4A1FA3CF4CAE}" type="presParOf" srcId="{7771A048-636B-4B53-AAF1-D3A275F8CA09}" destId="{2DEF4E0A-454E-41B4-AFE5-723415E387EC}" srcOrd="2" destOrd="0" presId="urn:microsoft.com/office/officeart/2005/8/layout/vList2"/>
    <dgm:cxn modelId="{2E7AB6FB-6893-490F-968A-4D11A444A576}" type="presParOf" srcId="{7771A048-636B-4B53-AAF1-D3A275F8CA09}" destId="{DF6CE499-73DE-4F99-8AF9-F0C15A3B2924}" srcOrd="3" destOrd="0" presId="urn:microsoft.com/office/officeart/2005/8/layout/vList2"/>
    <dgm:cxn modelId="{7C74DABE-6953-4372-AC66-0AD7715AB60B}" type="presParOf" srcId="{7771A048-636B-4B53-AAF1-D3A275F8CA09}" destId="{8D4D32F0-3417-4D59-B88D-6E8D12424623}" srcOrd="4" destOrd="0" presId="urn:microsoft.com/office/officeart/2005/8/layout/vList2"/>
    <dgm:cxn modelId="{ED0013B7-C777-4332-BCBA-A9617D3B1806}" type="presParOf" srcId="{7771A048-636B-4B53-AAF1-D3A275F8CA09}" destId="{2F2603F0-06AB-4E95-88CA-A78CCCD8F11C}" srcOrd="5" destOrd="0" presId="urn:microsoft.com/office/officeart/2005/8/layout/vList2"/>
    <dgm:cxn modelId="{3A8998BC-0A7D-4767-80E0-7696253FC53A}" type="presParOf" srcId="{7771A048-636B-4B53-AAF1-D3A275F8CA09}" destId="{FA383F43-4E5D-4C6F-9EC5-3EFD87256ADB}" srcOrd="6" destOrd="0" presId="urn:microsoft.com/office/officeart/2005/8/layout/vList2"/>
    <dgm:cxn modelId="{BFAA3087-ABDB-4D04-A3CE-8811995E6B60}" type="presParOf" srcId="{7771A048-636B-4B53-AAF1-D3A275F8CA09}" destId="{38BD83AB-DF2C-490F-8184-CDEF1A8DCDF8}" srcOrd="7" destOrd="0" presId="urn:microsoft.com/office/officeart/2005/8/layout/vList2"/>
    <dgm:cxn modelId="{71E88DBF-3984-446A-9065-1CBACB012B18}" type="presParOf" srcId="{7771A048-636B-4B53-AAF1-D3A275F8CA09}" destId="{0F324717-A32C-435B-AD4D-B69352BADFCC}" srcOrd="8" destOrd="0" presId="urn:microsoft.com/office/officeart/2005/8/layout/vList2"/>
    <dgm:cxn modelId="{CE2E8DEF-D40F-4E8D-8B4B-19EA4CA0D6E3}" type="presParOf" srcId="{7771A048-636B-4B53-AAF1-D3A275F8CA09}" destId="{A17EB5E4-4CC2-4886-A230-3CA8740882F6}" srcOrd="9" destOrd="0" presId="urn:microsoft.com/office/officeart/2005/8/layout/vList2"/>
    <dgm:cxn modelId="{A6A14C0C-D83E-4D25-8A36-DC13EBA54CE4}" type="presParOf" srcId="{7771A048-636B-4B53-AAF1-D3A275F8CA09}" destId="{895F4A7B-9EEF-4432-AB7A-21FE8370842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ACABE-733B-4767-9C2D-648FFE26A670}" type="doc">
      <dgm:prSet loTypeId="urn:microsoft.com/office/officeart/2005/8/layout/hList7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C8DD12D-610C-45D0-8E4E-D4A8C1DDB2EF}">
      <dgm:prSet custT="1"/>
      <dgm:spPr/>
      <dgm:t>
        <a:bodyPr/>
        <a:lstStyle/>
        <a:p>
          <a:r>
            <a:rPr lang="en-US" sz="2000" b="1" dirty="0"/>
            <a:t>Features Used | Data</a:t>
          </a:r>
          <a:endParaRPr lang="en-US" sz="2000" dirty="0"/>
        </a:p>
      </dgm:t>
    </dgm:pt>
    <dgm:pt modelId="{11B1C58F-47E9-4FD8-8917-C4E19FED7015}" type="parTrans" cxnId="{4A3F8832-C343-4E77-9539-B3AC2F79306A}">
      <dgm:prSet/>
      <dgm:spPr/>
      <dgm:t>
        <a:bodyPr/>
        <a:lstStyle/>
        <a:p>
          <a:endParaRPr lang="en-US"/>
        </a:p>
      </dgm:t>
    </dgm:pt>
    <dgm:pt modelId="{6020B381-4C69-478C-8113-1BE178E50FD6}" type="sibTrans" cxnId="{4A3F8832-C343-4E77-9539-B3AC2F79306A}">
      <dgm:prSet/>
      <dgm:spPr/>
      <dgm:t>
        <a:bodyPr/>
        <a:lstStyle/>
        <a:p>
          <a:endParaRPr lang="en-US"/>
        </a:p>
      </dgm:t>
    </dgm:pt>
    <dgm:pt modelId="{EDBF647E-A500-44EE-AC35-A74D53D96E99}">
      <dgm:prSet custT="1"/>
      <dgm:spPr/>
      <dgm:t>
        <a:bodyPr/>
        <a:lstStyle/>
        <a:p>
          <a:r>
            <a:rPr lang="en-US" sz="1400" dirty="0"/>
            <a:t># of bedrooms</a:t>
          </a:r>
        </a:p>
      </dgm:t>
    </dgm:pt>
    <dgm:pt modelId="{4C8B3755-D37F-459E-90FF-BBD07821DFD0}" type="parTrans" cxnId="{B25BE6BE-BF09-454C-A5EC-67DFE0F2B830}">
      <dgm:prSet/>
      <dgm:spPr/>
      <dgm:t>
        <a:bodyPr/>
        <a:lstStyle/>
        <a:p>
          <a:endParaRPr lang="en-US"/>
        </a:p>
      </dgm:t>
    </dgm:pt>
    <dgm:pt modelId="{56BC25DE-7C51-4BBF-82EC-8C30A2B53417}" type="sibTrans" cxnId="{B25BE6BE-BF09-454C-A5EC-67DFE0F2B830}">
      <dgm:prSet/>
      <dgm:spPr/>
      <dgm:t>
        <a:bodyPr/>
        <a:lstStyle/>
        <a:p>
          <a:endParaRPr lang="en-US"/>
        </a:p>
      </dgm:t>
    </dgm:pt>
    <dgm:pt modelId="{609DD0BD-23ED-48E0-A9F3-1E48F336A04A}">
      <dgm:prSet custT="1"/>
      <dgm:spPr/>
      <dgm:t>
        <a:bodyPr/>
        <a:lstStyle/>
        <a:p>
          <a:r>
            <a:rPr lang="en-US" sz="1400" dirty="0"/>
            <a:t># of bathrooms</a:t>
          </a:r>
        </a:p>
      </dgm:t>
    </dgm:pt>
    <dgm:pt modelId="{2A22BC85-17B0-4F5C-A18A-07F3BA87377C}" type="parTrans" cxnId="{F6B58EA1-5797-4BA2-A310-90F067F707F3}">
      <dgm:prSet/>
      <dgm:spPr/>
      <dgm:t>
        <a:bodyPr/>
        <a:lstStyle/>
        <a:p>
          <a:endParaRPr lang="en-US"/>
        </a:p>
      </dgm:t>
    </dgm:pt>
    <dgm:pt modelId="{03FA1F37-9834-4B3C-9B33-06A97A1BCBDF}" type="sibTrans" cxnId="{F6B58EA1-5797-4BA2-A310-90F067F707F3}">
      <dgm:prSet/>
      <dgm:spPr/>
      <dgm:t>
        <a:bodyPr/>
        <a:lstStyle/>
        <a:p>
          <a:endParaRPr lang="en-US"/>
        </a:p>
      </dgm:t>
    </dgm:pt>
    <dgm:pt modelId="{2067F2B2-31A8-49E3-9735-97602C94C1E2}">
      <dgm:prSet custT="1"/>
      <dgm:spPr/>
      <dgm:t>
        <a:bodyPr/>
        <a:lstStyle/>
        <a:p>
          <a:r>
            <a:rPr lang="en-US" sz="1400" dirty="0"/>
            <a:t>Finished Sq. Ft</a:t>
          </a:r>
        </a:p>
      </dgm:t>
    </dgm:pt>
    <dgm:pt modelId="{EC0680C7-797F-46DD-BB24-B9718E3FF255}" type="parTrans" cxnId="{80F35E4A-E9E3-4044-9246-8AE963028488}">
      <dgm:prSet/>
      <dgm:spPr/>
      <dgm:t>
        <a:bodyPr/>
        <a:lstStyle/>
        <a:p>
          <a:endParaRPr lang="en-US"/>
        </a:p>
      </dgm:t>
    </dgm:pt>
    <dgm:pt modelId="{B411EE01-8C2F-4E7D-B2E5-E8B45E9AA367}" type="sibTrans" cxnId="{80F35E4A-E9E3-4044-9246-8AE963028488}">
      <dgm:prSet/>
      <dgm:spPr/>
      <dgm:t>
        <a:bodyPr/>
        <a:lstStyle/>
        <a:p>
          <a:endParaRPr lang="en-US"/>
        </a:p>
      </dgm:t>
    </dgm:pt>
    <dgm:pt modelId="{76C7C38B-7342-4E50-BAD4-58310F60FCB5}">
      <dgm:prSet custT="1"/>
      <dgm:spPr/>
      <dgm:t>
        <a:bodyPr/>
        <a:lstStyle/>
        <a:p>
          <a:r>
            <a:rPr lang="en-US" sz="1400" dirty="0"/>
            <a:t>Age of the house (calculated from the Year Built)</a:t>
          </a:r>
        </a:p>
      </dgm:t>
    </dgm:pt>
    <dgm:pt modelId="{7C8528ED-76A4-43B3-A6CB-72778FF753D1}" type="parTrans" cxnId="{290AB8DF-051D-4870-AAD1-83DABEC516CA}">
      <dgm:prSet/>
      <dgm:spPr/>
      <dgm:t>
        <a:bodyPr/>
        <a:lstStyle/>
        <a:p>
          <a:endParaRPr lang="en-US"/>
        </a:p>
      </dgm:t>
    </dgm:pt>
    <dgm:pt modelId="{20D11A79-C06F-40A9-BBD3-E67BA032938C}" type="sibTrans" cxnId="{290AB8DF-051D-4870-AAD1-83DABEC516CA}">
      <dgm:prSet/>
      <dgm:spPr/>
      <dgm:t>
        <a:bodyPr/>
        <a:lstStyle/>
        <a:p>
          <a:endParaRPr lang="en-US"/>
        </a:p>
      </dgm:t>
    </dgm:pt>
    <dgm:pt modelId="{3101C623-40B3-4EC8-8062-CEF482E6D0BB}" type="pres">
      <dgm:prSet presAssocID="{C8AACABE-733B-4767-9C2D-648FFE26A670}" presName="Name0" presStyleCnt="0">
        <dgm:presLayoutVars>
          <dgm:dir/>
          <dgm:resizeHandles val="exact"/>
        </dgm:presLayoutVars>
      </dgm:prSet>
      <dgm:spPr/>
    </dgm:pt>
    <dgm:pt modelId="{E3870A8E-77DC-4DD3-8397-2558148B5965}" type="pres">
      <dgm:prSet presAssocID="{C8AACABE-733B-4767-9C2D-648FFE26A670}" presName="fgShape" presStyleLbl="fgShp" presStyleIdx="0" presStyleCnt="1" custScaleX="81063" custScaleY="94218" custLinFactNeighborX="-19" custLinFactNeighborY="13547"/>
      <dgm:spPr>
        <a:prstGeom prst="stripedRightArrow">
          <a:avLst/>
        </a:prstGeom>
        <a:solidFill>
          <a:schemeClr val="bg1"/>
        </a:solidFill>
      </dgm:spPr>
    </dgm:pt>
    <dgm:pt modelId="{3ADC5FA7-DDE5-450B-B0DD-5BCC49E960B9}" type="pres">
      <dgm:prSet presAssocID="{C8AACABE-733B-4767-9C2D-648FFE26A670}" presName="linComp" presStyleCnt="0"/>
      <dgm:spPr/>
    </dgm:pt>
    <dgm:pt modelId="{FF2B61BD-AAC1-4A00-8413-575D555E3EE6}" type="pres">
      <dgm:prSet presAssocID="{4C8DD12D-610C-45D0-8E4E-D4A8C1DDB2EF}" presName="compNode" presStyleCnt="0"/>
      <dgm:spPr/>
    </dgm:pt>
    <dgm:pt modelId="{B3359FFB-E2C8-4EEC-B8E8-54BA7E41D38C}" type="pres">
      <dgm:prSet presAssocID="{4C8DD12D-610C-45D0-8E4E-D4A8C1DDB2EF}" presName="bkgdShape" presStyleLbl="node1" presStyleIdx="0" presStyleCnt="1"/>
      <dgm:spPr/>
    </dgm:pt>
    <dgm:pt modelId="{F54B7453-DFAB-4045-B3E8-635FB2FB650F}" type="pres">
      <dgm:prSet presAssocID="{4C8DD12D-610C-45D0-8E4E-D4A8C1DDB2EF}" presName="nodeTx" presStyleLbl="node1" presStyleIdx="0" presStyleCnt="1">
        <dgm:presLayoutVars>
          <dgm:bulletEnabled val="1"/>
        </dgm:presLayoutVars>
      </dgm:prSet>
      <dgm:spPr/>
    </dgm:pt>
    <dgm:pt modelId="{AA74C0AA-C002-453B-AA77-B04B4F79F607}" type="pres">
      <dgm:prSet presAssocID="{4C8DD12D-610C-45D0-8E4E-D4A8C1DDB2EF}" presName="invisiNode" presStyleLbl="node1" presStyleIdx="0" presStyleCnt="1"/>
      <dgm:spPr/>
    </dgm:pt>
    <dgm:pt modelId="{52E500F9-E92F-43FD-A6AE-40AEFF66B1DC}" type="pres">
      <dgm:prSet presAssocID="{4C8DD12D-610C-45D0-8E4E-D4A8C1DDB2EF}" presName="imagNode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28976111-AE18-491C-977B-04AA787A15B5}" type="presOf" srcId="{609DD0BD-23ED-48E0-A9F3-1E48F336A04A}" destId="{F54B7453-DFAB-4045-B3E8-635FB2FB650F}" srcOrd="1" destOrd="2" presId="urn:microsoft.com/office/officeart/2005/8/layout/hList7"/>
    <dgm:cxn modelId="{4A3F8832-C343-4E77-9539-B3AC2F79306A}" srcId="{C8AACABE-733B-4767-9C2D-648FFE26A670}" destId="{4C8DD12D-610C-45D0-8E4E-D4A8C1DDB2EF}" srcOrd="0" destOrd="0" parTransId="{11B1C58F-47E9-4FD8-8917-C4E19FED7015}" sibTransId="{6020B381-4C69-478C-8113-1BE178E50FD6}"/>
    <dgm:cxn modelId="{37B8FE33-1B64-44F9-8F36-11E80FA91A4A}" type="presOf" srcId="{4C8DD12D-610C-45D0-8E4E-D4A8C1DDB2EF}" destId="{F54B7453-DFAB-4045-B3E8-635FB2FB650F}" srcOrd="1" destOrd="0" presId="urn:microsoft.com/office/officeart/2005/8/layout/hList7"/>
    <dgm:cxn modelId="{09DBD139-6690-45AA-AA42-0040DD94BD67}" type="presOf" srcId="{76C7C38B-7342-4E50-BAD4-58310F60FCB5}" destId="{F54B7453-DFAB-4045-B3E8-635FB2FB650F}" srcOrd="1" destOrd="4" presId="urn:microsoft.com/office/officeart/2005/8/layout/hList7"/>
    <dgm:cxn modelId="{9D7B9E3B-E77E-4CA9-B81C-DB2F1B2A9C49}" type="presOf" srcId="{C8AACABE-733B-4767-9C2D-648FFE26A670}" destId="{3101C623-40B3-4EC8-8062-CEF482E6D0BB}" srcOrd="0" destOrd="0" presId="urn:microsoft.com/office/officeart/2005/8/layout/hList7"/>
    <dgm:cxn modelId="{80F35E4A-E9E3-4044-9246-8AE963028488}" srcId="{4C8DD12D-610C-45D0-8E4E-D4A8C1DDB2EF}" destId="{2067F2B2-31A8-49E3-9735-97602C94C1E2}" srcOrd="2" destOrd="0" parTransId="{EC0680C7-797F-46DD-BB24-B9718E3FF255}" sibTransId="{B411EE01-8C2F-4E7D-B2E5-E8B45E9AA367}"/>
    <dgm:cxn modelId="{A676AF4E-0379-4BCA-9588-AEB57171258D}" type="presOf" srcId="{76C7C38B-7342-4E50-BAD4-58310F60FCB5}" destId="{B3359FFB-E2C8-4EEC-B8E8-54BA7E41D38C}" srcOrd="0" destOrd="4" presId="urn:microsoft.com/office/officeart/2005/8/layout/hList7"/>
    <dgm:cxn modelId="{76180B8F-7FDE-4238-B0F8-A14F665A8ACB}" type="presOf" srcId="{609DD0BD-23ED-48E0-A9F3-1E48F336A04A}" destId="{B3359FFB-E2C8-4EEC-B8E8-54BA7E41D38C}" srcOrd="0" destOrd="2" presId="urn:microsoft.com/office/officeart/2005/8/layout/hList7"/>
    <dgm:cxn modelId="{88911A97-B420-4255-8941-66F84C1376B1}" type="presOf" srcId="{2067F2B2-31A8-49E3-9735-97602C94C1E2}" destId="{F54B7453-DFAB-4045-B3E8-635FB2FB650F}" srcOrd="1" destOrd="3" presId="urn:microsoft.com/office/officeart/2005/8/layout/hList7"/>
    <dgm:cxn modelId="{F6B58EA1-5797-4BA2-A310-90F067F707F3}" srcId="{4C8DD12D-610C-45D0-8E4E-D4A8C1DDB2EF}" destId="{609DD0BD-23ED-48E0-A9F3-1E48F336A04A}" srcOrd="1" destOrd="0" parTransId="{2A22BC85-17B0-4F5C-A18A-07F3BA87377C}" sibTransId="{03FA1F37-9834-4B3C-9B33-06A97A1BCBDF}"/>
    <dgm:cxn modelId="{6A77EFA3-E79D-4705-B6CC-81D4B1C3A8F4}" type="presOf" srcId="{EDBF647E-A500-44EE-AC35-A74D53D96E99}" destId="{B3359FFB-E2C8-4EEC-B8E8-54BA7E41D38C}" srcOrd="0" destOrd="1" presId="urn:microsoft.com/office/officeart/2005/8/layout/hList7"/>
    <dgm:cxn modelId="{10B1DDBD-84DB-4EA4-B331-33F66C107AA4}" type="presOf" srcId="{4C8DD12D-610C-45D0-8E4E-D4A8C1DDB2EF}" destId="{B3359FFB-E2C8-4EEC-B8E8-54BA7E41D38C}" srcOrd="0" destOrd="0" presId="urn:microsoft.com/office/officeart/2005/8/layout/hList7"/>
    <dgm:cxn modelId="{B25BE6BE-BF09-454C-A5EC-67DFE0F2B830}" srcId="{4C8DD12D-610C-45D0-8E4E-D4A8C1DDB2EF}" destId="{EDBF647E-A500-44EE-AC35-A74D53D96E99}" srcOrd="0" destOrd="0" parTransId="{4C8B3755-D37F-459E-90FF-BBD07821DFD0}" sibTransId="{56BC25DE-7C51-4BBF-82EC-8C30A2B53417}"/>
    <dgm:cxn modelId="{415C9FC3-ABBA-4928-8EDF-D80BB11627A9}" type="presOf" srcId="{EDBF647E-A500-44EE-AC35-A74D53D96E99}" destId="{F54B7453-DFAB-4045-B3E8-635FB2FB650F}" srcOrd="1" destOrd="1" presId="urn:microsoft.com/office/officeart/2005/8/layout/hList7"/>
    <dgm:cxn modelId="{290AB8DF-051D-4870-AAD1-83DABEC516CA}" srcId="{4C8DD12D-610C-45D0-8E4E-D4A8C1DDB2EF}" destId="{76C7C38B-7342-4E50-BAD4-58310F60FCB5}" srcOrd="3" destOrd="0" parTransId="{7C8528ED-76A4-43B3-A6CB-72778FF753D1}" sibTransId="{20D11A79-C06F-40A9-BBD3-E67BA032938C}"/>
    <dgm:cxn modelId="{C6B85BF1-4A8B-4024-9D5A-6F6FC202F93C}" type="presOf" srcId="{2067F2B2-31A8-49E3-9735-97602C94C1E2}" destId="{B3359FFB-E2C8-4EEC-B8E8-54BA7E41D38C}" srcOrd="0" destOrd="3" presId="urn:microsoft.com/office/officeart/2005/8/layout/hList7"/>
    <dgm:cxn modelId="{D6D44A3D-C73E-4FA2-90AC-F83848C1646B}" type="presParOf" srcId="{3101C623-40B3-4EC8-8062-CEF482E6D0BB}" destId="{E3870A8E-77DC-4DD3-8397-2558148B5965}" srcOrd="0" destOrd="0" presId="urn:microsoft.com/office/officeart/2005/8/layout/hList7"/>
    <dgm:cxn modelId="{C6F89B9E-468D-4CC1-92C2-15C1B850AA7B}" type="presParOf" srcId="{3101C623-40B3-4EC8-8062-CEF482E6D0BB}" destId="{3ADC5FA7-DDE5-450B-B0DD-5BCC49E960B9}" srcOrd="1" destOrd="0" presId="urn:microsoft.com/office/officeart/2005/8/layout/hList7"/>
    <dgm:cxn modelId="{A80DF107-B4A8-4328-9552-C2875C25A3B1}" type="presParOf" srcId="{3ADC5FA7-DDE5-450B-B0DD-5BCC49E960B9}" destId="{FF2B61BD-AAC1-4A00-8413-575D555E3EE6}" srcOrd="0" destOrd="0" presId="urn:microsoft.com/office/officeart/2005/8/layout/hList7"/>
    <dgm:cxn modelId="{6A7E608B-AACE-4C88-9D34-1B519C5B3259}" type="presParOf" srcId="{FF2B61BD-AAC1-4A00-8413-575D555E3EE6}" destId="{B3359FFB-E2C8-4EEC-B8E8-54BA7E41D38C}" srcOrd="0" destOrd="0" presId="urn:microsoft.com/office/officeart/2005/8/layout/hList7"/>
    <dgm:cxn modelId="{80D25B29-5604-4465-88CC-00874D8CB973}" type="presParOf" srcId="{FF2B61BD-AAC1-4A00-8413-575D555E3EE6}" destId="{F54B7453-DFAB-4045-B3E8-635FB2FB650F}" srcOrd="1" destOrd="0" presId="urn:microsoft.com/office/officeart/2005/8/layout/hList7"/>
    <dgm:cxn modelId="{3A085B47-4F5C-4483-A3EF-9F43E82FD68C}" type="presParOf" srcId="{FF2B61BD-AAC1-4A00-8413-575D555E3EE6}" destId="{AA74C0AA-C002-453B-AA77-B04B4F79F607}" srcOrd="2" destOrd="0" presId="urn:microsoft.com/office/officeart/2005/8/layout/hList7"/>
    <dgm:cxn modelId="{780A511A-6B65-4307-BB3E-1E413A6FA302}" type="presParOf" srcId="{FF2B61BD-AAC1-4A00-8413-575D555E3EE6}" destId="{52E500F9-E92F-43FD-A6AE-40AEFF66B1D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D8C6D0-B40B-4E01-B6B2-2B90BF9F0EAF}" type="doc">
      <dgm:prSet loTypeId="urn:microsoft.com/office/officeart/2005/8/layout/hList7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A7C267CF-A9D5-43A1-8B40-27138672543F}">
      <dgm:prSet/>
      <dgm:spPr/>
      <dgm:t>
        <a:bodyPr/>
        <a:lstStyle/>
        <a:p>
          <a:r>
            <a:rPr lang="en-US" sz="1700" b="1" dirty="0"/>
            <a:t>Saving the Model</a:t>
          </a:r>
          <a:endParaRPr lang="en-US" sz="1700" dirty="0"/>
        </a:p>
      </dgm:t>
    </dgm:pt>
    <dgm:pt modelId="{0402897D-9FE0-4401-972A-A21C68D17ADB}" type="parTrans" cxnId="{F28E8081-CD3C-4120-9F46-9093D42ACB35}">
      <dgm:prSet/>
      <dgm:spPr/>
      <dgm:t>
        <a:bodyPr/>
        <a:lstStyle/>
        <a:p>
          <a:endParaRPr lang="en-US"/>
        </a:p>
      </dgm:t>
    </dgm:pt>
    <dgm:pt modelId="{9BC640CE-203C-424B-B9F5-782FE927EE78}" type="sibTrans" cxnId="{F28E8081-CD3C-4120-9F46-9093D42ACB35}">
      <dgm:prSet/>
      <dgm:spPr/>
      <dgm:t>
        <a:bodyPr/>
        <a:lstStyle/>
        <a:p>
          <a:endParaRPr lang="en-US"/>
        </a:p>
      </dgm:t>
    </dgm:pt>
    <dgm:pt modelId="{A2C4145B-B174-4431-88A2-BF188C8A9E1D}">
      <dgm:prSet custT="1"/>
      <dgm:spPr/>
      <dgm:t>
        <a:bodyPr/>
        <a:lstStyle/>
        <a:p>
          <a:r>
            <a:rPr lang="en-US" sz="1400" b="0" dirty="0"/>
            <a:t>Used the library </a:t>
          </a:r>
          <a:r>
            <a:rPr lang="en-US" sz="1400" b="1" dirty="0"/>
            <a:t>pickle</a:t>
          </a:r>
          <a:r>
            <a:rPr lang="en-US" sz="1400" b="0" dirty="0"/>
            <a:t> to save the model which was utilized by the flask app to generate the predicted price and display on the UI</a:t>
          </a:r>
        </a:p>
      </dgm:t>
    </dgm:pt>
    <dgm:pt modelId="{1AFF03B6-0499-479F-AFBF-DD73C511FE03}" type="parTrans" cxnId="{24741BA2-10EA-497E-B5EC-4043C2505FF0}">
      <dgm:prSet/>
      <dgm:spPr/>
      <dgm:t>
        <a:bodyPr/>
        <a:lstStyle/>
        <a:p>
          <a:endParaRPr lang="en-US"/>
        </a:p>
      </dgm:t>
    </dgm:pt>
    <dgm:pt modelId="{17E96CD2-7F07-4969-86B1-EAA980578492}" type="sibTrans" cxnId="{24741BA2-10EA-497E-B5EC-4043C2505FF0}">
      <dgm:prSet/>
      <dgm:spPr/>
      <dgm:t>
        <a:bodyPr/>
        <a:lstStyle/>
        <a:p>
          <a:endParaRPr lang="en-US"/>
        </a:p>
      </dgm:t>
    </dgm:pt>
    <dgm:pt modelId="{818B836A-C217-4793-B91F-78EE90366728}" type="pres">
      <dgm:prSet presAssocID="{ABD8C6D0-B40B-4E01-B6B2-2B90BF9F0EAF}" presName="Name0" presStyleCnt="0">
        <dgm:presLayoutVars>
          <dgm:dir/>
          <dgm:resizeHandles val="exact"/>
        </dgm:presLayoutVars>
      </dgm:prSet>
      <dgm:spPr/>
    </dgm:pt>
    <dgm:pt modelId="{A8F5BC8B-3E16-48B1-A29E-6E1DD8BDAE27}" type="pres">
      <dgm:prSet presAssocID="{ABD8C6D0-B40B-4E01-B6B2-2B90BF9F0EAF}" presName="fgShape" presStyleLbl="fgShp" presStyleIdx="0" presStyleCnt="1"/>
      <dgm:spPr>
        <a:prstGeom prst="notchedRightArrow">
          <a:avLst/>
        </a:prstGeom>
        <a:solidFill>
          <a:srgbClr val="C00000"/>
        </a:solidFill>
      </dgm:spPr>
    </dgm:pt>
    <dgm:pt modelId="{12546CC2-C745-45F5-9B32-225FF12914EC}" type="pres">
      <dgm:prSet presAssocID="{ABD8C6D0-B40B-4E01-B6B2-2B90BF9F0EAF}" presName="linComp" presStyleCnt="0"/>
      <dgm:spPr/>
    </dgm:pt>
    <dgm:pt modelId="{A12C697A-ED46-41D4-9673-3319C68F3C5E}" type="pres">
      <dgm:prSet presAssocID="{A7C267CF-A9D5-43A1-8B40-27138672543F}" presName="compNode" presStyleCnt="0"/>
      <dgm:spPr/>
    </dgm:pt>
    <dgm:pt modelId="{653BA0D9-C601-444A-8CA8-BCBD4C088ADD}" type="pres">
      <dgm:prSet presAssocID="{A7C267CF-A9D5-43A1-8B40-27138672543F}" presName="bkgdShape" presStyleLbl="node1" presStyleIdx="0" presStyleCnt="1"/>
      <dgm:spPr/>
    </dgm:pt>
    <dgm:pt modelId="{5F4B931C-8687-4D73-990C-C857F72A1AB2}" type="pres">
      <dgm:prSet presAssocID="{A7C267CF-A9D5-43A1-8B40-27138672543F}" presName="nodeTx" presStyleLbl="node1" presStyleIdx="0" presStyleCnt="1">
        <dgm:presLayoutVars>
          <dgm:bulletEnabled val="1"/>
        </dgm:presLayoutVars>
      </dgm:prSet>
      <dgm:spPr/>
    </dgm:pt>
    <dgm:pt modelId="{59DF9217-C299-4EB5-A71C-98F04A2B93C0}" type="pres">
      <dgm:prSet presAssocID="{A7C267CF-A9D5-43A1-8B40-27138672543F}" presName="invisiNode" presStyleLbl="node1" presStyleIdx="0" presStyleCnt="1"/>
      <dgm:spPr/>
    </dgm:pt>
    <dgm:pt modelId="{80952500-7BF3-4A03-93B0-6A52F2D19E48}" type="pres">
      <dgm:prSet presAssocID="{A7C267CF-A9D5-43A1-8B40-27138672543F}" presName="imagNode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FD4A122-32D8-4F39-B7B8-74E61225E710}" type="presOf" srcId="{A7C267CF-A9D5-43A1-8B40-27138672543F}" destId="{5F4B931C-8687-4D73-990C-C857F72A1AB2}" srcOrd="1" destOrd="0" presId="urn:microsoft.com/office/officeart/2005/8/layout/hList7"/>
    <dgm:cxn modelId="{401E8066-841E-4599-8F1D-A9214F08576D}" type="presOf" srcId="{A7C267CF-A9D5-43A1-8B40-27138672543F}" destId="{653BA0D9-C601-444A-8CA8-BCBD4C088ADD}" srcOrd="0" destOrd="0" presId="urn:microsoft.com/office/officeart/2005/8/layout/hList7"/>
    <dgm:cxn modelId="{F28E8081-CD3C-4120-9F46-9093D42ACB35}" srcId="{ABD8C6D0-B40B-4E01-B6B2-2B90BF9F0EAF}" destId="{A7C267CF-A9D5-43A1-8B40-27138672543F}" srcOrd="0" destOrd="0" parTransId="{0402897D-9FE0-4401-972A-A21C68D17ADB}" sibTransId="{9BC640CE-203C-424B-B9F5-782FE927EE78}"/>
    <dgm:cxn modelId="{5FE2F594-7C55-4ABC-8564-93EDFF323D6A}" type="presOf" srcId="{A2C4145B-B174-4431-88A2-BF188C8A9E1D}" destId="{653BA0D9-C601-444A-8CA8-BCBD4C088ADD}" srcOrd="0" destOrd="1" presId="urn:microsoft.com/office/officeart/2005/8/layout/hList7"/>
    <dgm:cxn modelId="{1B2E09A0-D405-4BA7-A95B-6B7C4FFE74E7}" type="presOf" srcId="{ABD8C6D0-B40B-4E01-B6B2-2B90BF9F0EAF}" destId="{818B836A-C217-4793-B91F-78EE90366728}" srcOrd="0" destOrd="0" presId="urn:microsoft.com/office/officeart/2005/8/layout/hList7"/>
    <dgm:cxn modelId="{24741BA2-10EA-497E-B5EC-4043C2505FF0}" srcId="{A7C267CF-A9D5-43A1-8B40-27138672543F}" destId="{A2C4145B-B174-4431-88A2-BF188C8A9E1D}" srcOrd="0" destOrd="0" parTransId="{1AFF03B6-0499-479F-AFBF-DD73C511FE03}" sibTransId="{17E96CD2-7F07-4969-86B1-EAA980578492}"/>
    <dgm:cxn modelId="{093AFCEA-E26C-4B81-9AB7-7E696AB3278D}" type="presOf" srcId="{A2C4145B-B174-4431-88A2-BF188C8A9E1D}" destId="{5F4B931C-8687-4D73-990C-C857F72A1AB2}" srcOrd="1" destOrd="1" presId="urn:microsoft.com/office/officeart/2005/8/layout/hList7"/>
    <dgm:cxn modelId="{C49A976F-C1C0-4D7F-9D2B-128244211896}" type="presParOf" srcId="{818B836A-C217-4793-B91F-78EE90366728}" destId="{A8F5BC8B-3E16-48B1-A29E-6E1DD8BDAE27}" srcOrd="0" destOrd="0" presId="urn:microsoft.com/office/officeart/2005/8/layout/hList7"/>
    <dgm:cxn modelId="{F41939AF-71B4-466F-B3B5-CF3E313C863A}" type="presParOf" srcId="{818B836A-C217-4793-B91F-78EE90366728}" destId="{12546CC2-C745-45F5-9B32-225FF12914EC}" srcOrd="1" destOrd="0" presId="urn:microsoft.com/office/officeart/2005/8/layout/hList7"/>
    <dgm:cxn modelId="{D1CBC3C5-565C-4B47-B31F-84C12F52E3A2}" type="presParOf" srcId="{12546CC2-C745-45F5-9B32-225FF12914EC}" destId="{A12C697A-ED46-41D4-9673-3319C68F3C5E}" srcOrd="0" destOrd="0" presId="urn:microsoft.com/office/officeart/2005/8/layout/hList7"/>
    <dgm:cxn modelId="{42B88031-72E0-4051-A20C-4BEE82878FA8}" type="presParOf" srcId="{A12C697A-ED46-41D4-9673-3319C68F3C5E}" destId="{653BA0D9-C601-444A-8CA8-BCBD4C088ADD}" srcOrd="0" destOrd="0" presId="urn:microsoft.com/office/officeart/2005/8/layout/hList7"/>
    <dgm:cxn modelId="{54DAA3EF-B082-49DD-8C1B-446238594522}" type="presParOf" srcId="{A12C697A-ED46-41D4-9673-3319C68F3C5E}" destId="{5F4B931C-8687-4D73-990C-C857F72A1AB2}" srcOrd="1" destOrd="0" presId="urn:microsoft.com/office/officeart/2005/8/layout/hList7"/>
    <dgm:cxn modelId="{8097848A-8605-4BCB-AE79-7F9EE8DAA568}" type="presParOf" srcId="{A12C697A-ED46-41D4-9673-3319C68F3C5E}" destId="{59DF9217-C299-4EB5-A71C-98F04A2B93C0}" srcOrd="2" destOrd="0" presId="urn:microsoft.com/office/officeart/2005/8/layout/hList7"/>
    <dgm:cxn modelId="{DBC5DF5E-2B7E-498C-A5AD-20FE0D8C9464}" type="presParOf" srcId="{A12C697A-ED46-41D4-9673-3319C68F3C5E}" destId="{80952500-7BF3-4A03-93B0-6A52F2D19E4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146F07-1DC9-4B4E-8C7B-7896D945FB64}" type="doc">
      <dgm:prSet loTypeId="urn:microsoft.com/office/officeart/2005/8/layout/hList7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1BD770E9-2AD0-49EF-928F-5125A5B34607}">
      <dgm:prSet/>
      <dgm:spPr/>
      <dgm:t>
        <a:bodyPr/>
        <a:lstStyle/>
        <a:p>
          <a:r>
            <a:rPr lang="en-US" b="1" dirty="0"/>
            <a:t>Predicted Field | Target</a:t>
          </a:r>
          <a:endParaRPr lang="en-US" dirty="0"/>
        </a:p>
      </dgm:t>
    </dgm:pt>
    <dgm:pt modelId="{5197A7B9-C6AD-4ABD-A325-E083E3C7F329}" type="parTrans" cxnId="{1ACF6027-03C0-41ED-B748-856FAABAE4B1}">
      <dgm:prSet/>
      <dgm:spPr/>
      <dgm:t>
        <a:bodyPr/>
        <a:lstStyle/>
        <a:p>
          <a:endParaRPr lang="en-US"/>
        </a:p>
      </dgm:t>
    </dgm:pt>
    <dgm:pt modelId="{693513DC-A7EA-4987-B89E-120BAB02C2EB}" type="sibTrans" cxnId="{1ACF6027-03C0-41ED-B748-856FAABAE4B1}">
      <dgm:prSet/>
      <dgm:spPr/>
      <dgm:t>
        <a:bodyPr/>
        <a:lstStyle/>
        <a:p>
          <a:endParaRPr lang="en-US"/>
        </a:p>
      </dgm:t>
    </dgm:pt>
    <dgm:pt modelId="{53FDA4D9-E354-4F0B-9920-D387D65CCABF}">
      <dgm:prSet/>
      <dgm:spPr/>
      <dgm:t>
        <a:bodyPr/>
        <a:lstStyle/>
        <a:p>
          <a:r>
            <a:rPr lang="en-US" dirty="0"/>
            <a:t>Zestimate</a:t>
          </a:r>
        </a:p>
      </dgm:t>
    </dgm:pt>
    <dgm:pt modelId="{2C51D325-8E25-40C1-A13C-4FCD81DFA731}" type="parTrans" cxnId="{D3A1CE75-5114-4339-953A-0AED986CAE10}">
      <dgm:prSet/>
      <dgm:spPr/>
      <dgm:t>
        <a:bodyPr/>
        <a:lstStyle/>
        <a:p>
          <a:endParaRPr lang="en-US"/>
        </a:p>
      </dgm:t>
    </dgm:pt>
    <dgm:pt modelId="{9A9CDDD8-9B22-4704-BAFA-53A50162002B}" type="sibTrans" cxnId="{D3A1CE75-5114-4339-953A-0AED986CAE10}">
      <dgm:prSet/>
      <dgm:spPr/>
      <dgm:t>
        <a:bodyPr/>
        <a:lstStyle/>
        <a:p>
          <a:endParaRPr lang="en-US"/>
        </a:p>
      </dgm:t>
    </dgm:pt>
    <dgm:pt modelId="{F6946B3B-58E1-4DBF-928A-DEFB918C888F}">
      <dgm:prSet/>
      <dgm:spPr/>
      <dgm:t>
        <a:bodyPr/>
        <a:lstStyle/>
        <a:p>
          <a:r>
            <a:rPr lang="en-US" dirty="0"/>
            <a:t>Zillow's predicted price/home value</a:t>
          </a:r>
        </a:p>
      </dgm:t>
    </dgm:pt>
    <dgm:pt modelId="{8ABF4E83-D6F3-42EE-A6FE-936F2FCB3E26}" type="parTrans" cxnId="{475468EF-C407-4888-8392-A46CC5931D1B}">
      <dgm:prSet/>
      <dgm:spPr/>
      <dgm:t>
        <a:bodyPr/>
        <a:lstStyle/>
        <a:p>
          <a:endParaRPr lang="en-US"/>
        </a:p>
      </dgm:t>
    </dgm:pt>
    <dgm:pt modelId="{9559E50A-A225-4653-A696-57ED32AC0F28}" type="sibTrans" cxnId="{475468EF-C407-4888-8392-A46CC5931D1B}">
      <dgm:prSet/>
      <dgm:spPr/>
      <dgm:t>
        <a:bodyPr/>
        <a:lstStyle/>
        <a:p>
          <a:endParaRPr lang="en-US"/>
        </a:p>
      </dgm:t>
    </dgm:pt>
    <dgm:pt modelId="{EA19FC45-8056-4171-8BFB-30BB65880773}" type="pres">
      <dgm:prSet presAssocID="{2F146F07-1DC9-4B4E-8C7B-7896D945FB64}" presName="Name0" presStyleCnt="0">
        <dgm:presLayoutVars>
          <dgm:dir/>
          <dgm:resizeHandles val="exact"/>
        </dgm:presLayoutVars>
      </dgm:prSet>
      <dgm:spPr/>
    </dgm:pt>
    <dgm:pt modelId="{FBE8D815-3AC5-420A-B533-62291B560FED}" type="pres">
      <dgm:prSet presAssocID="{2F146F07-1DC9-4B4E-8C7B-7896D945FB64}" presName="fgShape" presStyleLbl="fgShp" presStyleIdx="0" presStyleCnt="1" custScaleX="89812" custScaleY="104563" custLinFactNeighborX="0" custLinFactNeighborY="14669"/>
      <dgm:spPr>
        <a:xfrm>
          <a:off x="245552" y="3834001"/>
          <a:ext cx="1669483" cy="734614"/>
        </a:xfrm>
        <a:prstGeom prst="stripedRightArrow">
          <a:avLst/>
        </a:prstGeom>
        <a:solidFill>
          <a:schemeClr val="bg1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56AFEF7F-BF96-4696-9FCF-0F00F6E575E3}" type="pres">
      <dgm:prSet presAssocID="{2F146F07-1DC9-4B4E-8C7B-7896D945FB64}" presName="linComp" presStyleCnt="0"/>
      <dgm:spPr/>
    </dgm:pt>
    <dgm:pt modelId="{AC0CA009-32C3-4657-ACAB-7F7B828C0CA5}" type="pres">
      <dgm:prSet presAssocID="{1BD770E9-2AD0-49EF-928F-5125A5B34607}" presName="compNode" presStyleCnt="0"/>
      <dgm:spPr/>
    </dgm:pt>
    <dgm:pt modelId="{04646F50-56A1-4E8A-BB7D-494F8A792F5F}" type="pres">
      <dgm:prSet presAssocID="{1BD770E9-2AD0-49EF-928F-5125A5B34607}" presName="bkgdShape" presStyleLbl="node1" presStyleIdx="0" presStyleCnt="1"/>
      <dgm:spPr/>
    </dgm:pt>
    <dgm:pt modelId="{1BD1BB6F-C724-454A-AEEA-D564EBCB265C}" type="pres">
      <dgm:prSet presAssocID="{1BD770E9-2AD0-49EF-928F-5125A5B34607}" presName="nodeTx" presStyleLbl="node1" presStyleIdx="0" presStyleCnt="1">
        <dgm:presLayoutVars>
          <dgm:bulletEnabled val="1"/>
        </dgm:presLayoutVars>
      </dgm:prSet>
      <dgm:spPr/>
    </dgm:pt>
    <dgm:pt modelId="{6C0129C2-7684-46B6-8B2B-924627A3D9B0}" type="pres">
      <dgm:prSet presAssocID="{1BD770E9-2AD0-49EF-928F-5125A5B34607}" presName="invisiNode" presStyleLbl="node1" presStyleIdx="0" presStyleCnt="1"/>
      <dgm:spPr/>
    </dgm:pt>
    <dgm:pt modelId="{2FBDB24A-BD1D-4541-90A2-863EE396B749}" type="pres">
      <dgm:prSet presAssocID="{1BD770E9-2AD0-49EF-928F-5125A5B34607}" presName="imagNode" presStyleLbl="fgImgPlace1" presStyleIdx="0" presStyleCnt="1" custLinFactNeighborX="-2228" custLinFactNeighborY="-3714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</dgm:ptLst>
  <dgm:cxnLst>
    <dgm:cxn modelId="{5A199700-A2B5-4F21-85E9-7277CC08AD84}" type="presOf" srcId="{F6946B3B-58E1-4DBF-928A-DEFB918C888F}" destId="{1BD1BB6F-C724-454A-AEEA-D564EBCB265C}" srcOrd="1" destOrd="2" presId="urn:microsoft.com/office/officeart/2005/8/layout/hList7"/>
    <dgm:cxn modelId="{4CB31E10-9F06-4F6E-9E0A-4FEDB89790BA}" type="presOf" srcId="{F6946B3B-58E1-4DBF-928A-DEFB918C888F}" destId="{04646F50-56A1-4E8A-BB7D-494F8A792F5F}" srcOrd="0" destOrd="2" presId="urn:microsoft.com/office/officeart/2005/8/layout/hList7"/>
    <dgm:cxn modelId="{1ACF6027-03C0-41ED-B748-856FAABAE4B1}" srcId="{2F146F07-1DC9-4B4E-8C7B-7896D945FB64}" destId="{1BD770E9-2AD0-49EF-928F-5125A5B34607}" srcOrd="0" destOrd="0" parTransId="{5197A7B9-C6AD-4ABD-A325-E083E3C7F329}" sibTransId="{693513DC-A7EA-4987-B89E-120BAB02C2EB}"/>
    <dgm:cxn modelId="{45C65028-7343-44EA-AC13-99CE5A100F7D}" type="presOf" srcId="{2F146F07-1DC9-4B4E-8C7B-7896D945FB64}" destId="{EA19FC45-8056-4171-8BFB-30BB65880773}" srcOrd="0" destOrd="0" presId="urn:microsoft.com/office/officeart/2005/8/layout/hList7"/>
    <dgm:cxn modelId="{4AB9E530-3FCE-4478-AF48-D219E5E3AFB5}" type="presOf" srcId="{53FDA4D9-E354-4F0B-9920-D387D65CCABF}" destId="{04646F50-56A1-4E8A-BB7D-494F8A792F5F}" srcOrd="0" destOrd="1" presId="urn:microsoft.com/office/officeart/2005/8/layout/hList7"/>
    <dgm:cxn modelId="{95CDA875-EA2B-4C99-BB6C-86B0FBF2D842}" type="presOf" srcId="{53FDA4D9-E354-4F0B-9920-D387D65CCABF}" destId="{1BD1BB6F-C724-454A-AEEA-D564EBCB265C}" srcOrd="1" destOrd="1" presId="urn:microsoft.com/office/officeart/2005/8/layout/hList7"/>
    <dgm:cxn modelId="{D3A1CE75-5114-4339-953A-0AED986CAE10}" srcId="{1BD770E9-2AD0-49EF-928F-5125A5B34607}" destId="{53FDA4D9-E354-4F0B-9920-D387D65CCABF}" srcOrd="0" destOrd="0" parTransId="{2C51D325-8E25-40C1-A13C-4FCD81DFA731}" sibTransId="{9A9CDDD8-9B22-4704-BAFA-53A50162002B}"/>
    <dgm:cxn modelId="{EAA9F17E-204D-40F3-BB0F-23EC1A4EB9E7}" type="presOf" srcId="{1BD770E9-2AD0-49EF-928F-5125A5B34607}" destId="{04646F50-56A1-4E8A-BB7D-494F8A792F5F}" srcOrd="0" destOrd="0" presId="urn:microsoft.com/office/officeart/2005/8/layout/hList7"/>
    <dgm:cxn modelId="{C45A12C3-96D2-4723-896A-929F853FD574}" type="presOf" srcId="{1BD770E9-2AD0-49EF-928F-5125A5B34607}" destId="{1BD1BB6F-C724-454A-AEEA-D564EBCB265C}" srcOrd="1" destOrd="0" presId="urn:microsoft.com/office/officeart/2005/8/layout/hList7"/>
    <dgm:cxn modelId="{475468EF-C407-4888-8392-A46CC5931D1B}" srcId="{53FDA4D9-E354-4F0B-9920-D387D65CCABF}" destId="{F6946B3B-58E1-4DBF-928A-DEFB918C888F}" srcOrd="0" destOrd="0" parTransId="{8ABF4E83-D6F3-42EE-A6FE-936F2FCB3E26}" sibTransId="{9559E50A-A225-4653-A696-57ED32AC0F28}"/>
    <dgm:cxn modelId="{CDA1D33E-F4B7-47A9-9345-6B7C434FBA8F}" type="presParOf" srcId="{EA19FC45-8056-4171-8BFB-30BB65880773}" destId="{FBE8D815-3AC5-420A-B533-62291B560FED}" srcOrd="0" destOrd="0" presId="urn:microsoft.com/office/officeart/2005/8/layout/hList7"/>
    <dgm:cxn modelId="{9560FDD9-6BD7-4B91-B79D-87E352357828}" type="presParOf" srcId="{EA19FC45-8056-4171-8BFB-30BB65880773}" destId="{56AFEF7F-BF96-4696-9FCF-0F00F6E575E3}" srcOrd="1" destOrd="0" presId="urn:microsoft.com/office/officeart/2005/8/layout/hList7"/>
    <dgm:cxn modelId="{363375A9-188F-4837-A626-67F79E735840}" type="presParOf" srcId="{56AFEF7F-BF96-4696-9FCF-0F00F6E575E3}" destId="{AC0CA009-32C3-4657-ACAB-7F7B828C0CA5}" srcOrd="0" destOrd="0" presId="urn:microsoft.com/office/officeart/2005/8/layout/hList7"/>
    <dgm:cxn modelId="{BD8AD36D-8A80-4483-8603-E72457B810E3}" type="presParOf" srcId="{AC0CA009-32C3-4657-ACAB-7F7B828C0CA5}" destId="{04646F50-56A1-4E8A-BB7D-494F8A792F5F}" srcOrd="0" destOrd="0" presId="urn:microsoft.com/office/officeart/2005/8/layout/hList7"/>
    <dgm:cxn modelId="{063F3A0F-4710-4A35-A7C3-EE9145464809}" type="presParOf" srcId="{AC0CA009-32C3-4657-ACAB-7F7B828C0CA5}" destId="{1BD1BB6F-C724-454A-AEEA-D564EBCB265C}" srcOrd="1" destOrd="0" presId="urn:microsoft.com/office/officeart/2005/8/layout/hList7"/>
    <dgm:cxn modelId="{9F34F248-1138-46CA-802C-D1E77204391C}" type="presParOf" srcId="{AC0CA009-32C3-4657-ACAB-7F7B828C0CA5}" destId="{6C0129C2-7684-46B6-8B2B-924627A3D9B0}" srcOrd="2" destOrd="0" presId="urn:microsoft.com/office/officeart/2005/8/layout/hList7"/>
    <dgm:cxn modelId="{CB52EF6E-093D-4918-99A2-F7BDD7A2441A}" type="presParOf" srcId="{AC0CA009-32C3-4657-ACAB-7F7B828C0CA5}" destId="{2FBDB24A-BD1D-4541-90A2-863EE396B74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A6DB5D-C4DB-4B34-AF4C-115A8B86A4B3}" type="doc">
      <dgm:prSet loTypeId="urn:microsoft.com/office/officeart/2005/8/layout/hList7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448911A8-408B-438D-A2BD-D04CE1A8B818}">
      <dgm:prSet custT="1"/>
      <dgm:spPr/>
      <dgm:t>
        <a:bodyPr/>
        <a:lstStyle/>
        <a:p>
          <a:r>
            <a:rPr lang="en-US" sz="2000" b="1" dirty="0"/>
            <a:t>Training &amp; Testing Set</a:t>
          </a:r>
        </a:p>
      </dgm:t>
    </dgm:pt>
    <dgm:pt modelId="{6718E7BF-3067-4C65-8AAB-03913CC4027B}" type="parTrans" cxnId="{506D54C4-E2BC-46EC-9579-493725C82E44}">
      <dgm:prSet/>
      <dgm:spPr/>
      <dgm:t>
        <a:bodyPr/>
        <a:lstStyle/>
        <a:p>
          <a:endParaRPr lang="en-US"/>
        </a:p>
      </dgm:t>
    </dgm:pt>
    <dgm:pt modelId="{E44E6CEB-2115-4F5D-B7D7-01F7B40EDE8A}" type="sibTrans" cxnId="{506D54C4-E2BC-46EC-9579-493725C82E44}">
      <dgm:prSet/>
      <dgm:spPr/>
      <dgm:t>
        <a:bodyPr/>
        <a:lstStyle/>
        <a:p>
          <a:endParaRPr lang="en-US"/>
        </a:p>
      </dgm:t>
    </dgm:pt>
    <dgm:pt modelId="{ED3A6F2B-BAC6-4A93-AB04-6C08AB4998D6}">
      <dgm:prSet custT="1"/>
      <dgm:spPr/>
      <dgm:t>
        <a:bodyPr/>
        <a:lstStyle/>
        <a:p>
          <a:r>
            <a:rPr lang="en-US" sz="1400" dirty="0"/>
            <a:t>Split the data into Training &amp; Testing sets using scikit learns function train_test_split with a random_state of 42</a:t>
          </a:r>
        </a:p>
      </dgm:t>
    </dgm:pt>
    <dgm:pt modelId="{75F74F18-8ED6-4C68-A1AA-25BEBA2DCAB0}" type="parTrans" cxnId="{D2092492-E7E0-4BFE-A66A-29335A39A76E}">
      <dgm:prSet/>
      <dgm:spPr/>
      <dgm:t>
        <a:bodyPr/>
        <a:lstStyle/>
        <a:p>
          <a:endParaRPr lang="en-US"/>
        </a:p>
      </dgm:t>
    </dgm:pt>
    <dgm:pt modelId="{AB424FE3-C86B-47FE-B105-E695C5BEA31B}" type="sibTrans" cxnId="{D2092492-E7E0-4BFE-A66A-29335A39A76E}">
      <dgm:prSet/>
      <dgm:spPr/>
      <dgm:t>
        <a:bodyPr/>
        <a:lstStyle/>
        <a:p>
          <a:endParaRPr lang="en-US"/>
        </a:p>
      </dgm:t>
    </dgm:pt>
    <dgm:pt modelId="{0390C80D-62BF-4D17-AAA7-667226800895}" type="pres">
      <dgm:prSet presAssocID="{89A6DB5D-C4DB-4B34-AF4C-115A8B86A4B3}" presName="Name0" presStyleCnt="0">
        <dgm:presLayoutVars>
          <dgm:dir/>
          <dgm:resizeHandles val="exact"/>
        </dgm:presLayoutVars>
      </dgm:prSet>
      <dgm:spPr/>
    </dgm:pt>
    <dgm:pt modelId="{54401DFF-156B-4D50-A291-C925761D43B7}" type="pres">
      <dgm:prSet presAssocID="{89A6DB5D-C4DB-4B34-AF4C-115A8B86A4B3}" presName="fgShape" presStyleLbl="fgShp" presStyleIdx="0" presStyleCnt="1" custScaleX="91818" custLinFactNeighborX="0" custLinFactNeighborY="12908"/>
      <dgm:spPr>
        <a:prstGeom prst="stripedRightArrow">
          <a:avLst/>
        </a:prstGeom>
        <a:solidFill>
          <a:schemeClr val="bg1"/>
        </a:solidFill>
      </dgm:spPr>
    </dgm:pt>
    <dgm:pt modelId="{BF0EA4D7-2679-436D-8CD7-99EC6EF94D53}" type="pres">
      <dgm:prSet presAssocID="{89A6DB5D-C4DB-4B34-AF4C-115A8B86A4B3}" presName="linComp" presStyleCnt="0"/>
      <dgm:spPr/>
    </dgm:pt>
    <dgm:pt modelId="{3C726E04-1712-4A1C-8700-51A55389FA4B}" type="pres">
      <dgm:prSet presAssocID="{448911A8-408B-438D-A2BD-D04CE1A8B818}" presName="compNode" presStyleCnt="0"/>
      <dgm:spPr/>
    </dgm:pt>
    <dgm:pt modelId="{212ECB18-BD80-423F-A3DA-5FC1C9F3E1C4}" type="pres">
      <dgm:prSet presAssocID="{448911A8-408B-438D-A2BD-D04CE1A8B818}" presName="bkgdShape" presStyleLbl="node1" presStyleIdx="0" presStyleCnt="1" custLinFactNeighborX="38720" custLinFactNeighborY="386"/>
      <dgm:spPr/>
    </dgm:pt>
    <dgm:pt modelId="{B577CDE7-C462-44C2-AFD7-ED134CBC52FF}" type="pres">
      <dgm:prSet presAssocID="{448911A8-408B-438D-A2BD-D04CE1A8B818}" presName="nodeTx" presStyleLbl="node1" presStyleIdx="0" presStyleCnt="1">
        <dgm:presLayoutVars>
          <dgm:bulletEnabled val="1"/>
        </dgm:presLayoutVars>
      </dgm:prSet>
      <dgm:spPr/>
    </dgm:pt>
    <dgm:pt modelId="{EA981BCC-3125-411F-BC4E-B28A4038A93C}" type="pres">
      <dgm:prSet presAssocID="{448911A8-408B-438D-A2BD-D04CE1A8B818}" presName="invisiNode" presStyleLbl="node1" presStyleIdx="0" presStyleCnt="1"/>
      <dgm:spPr/>
    </dgm:pt>
    <dgm:pt modelId="{B7F90959-8B65-4A32-A8AA-F44D597F97D5}" type="pres">
      <dgm:prSet presAssocID="{448911A8-408B-438D-A2BD-D04CE1A8B818}" presName="imagNode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00A7F029-D44B-48C2-B1D5-4740EBCA7128}" type="presOf" srcId="{ED3A6F2B-BAC6-4A93-AB04-6C08AB4998D6}" destId="{212ECB18-BD80-423F-A3DA-5FC1C9F3E1C4}" srcOrd="0" destOrd="1" presId="urn:microsoft.com/office/officeart/2005/8/layout/hList7"/>
    <dgm:cxn modelId="{14E19834-3D38-4ED7-A5CE-3BF0C8DA634C}" type="presOf" srcId="{448911A8-408B-438D-A2BD-D04CE1A8B818}" destId="{B577CDE7-C462-44C2-AFD7-ED134CBC52FF}" srcOrd="1" destOrd="0" presId="urn:microsoft.com/office/officeart/2005/8/layout/hList7"/>
    <dgm:cxn modelId="{9793DB3E-7D5E-457B-B9A7-AC57E7DC12B1}" type="presOf" srcId="{448911A8-408B-438D-A2BD-D04CE1A8B818}" destId="{212ECB18-BD80-423F-A3DA-5FC1C9F3E1C4}" srcOrd="0" destOrd="0" presId="urn:microsoft.com/office/officeart/2005/8/layout/hList7"/>
    <dgm:cxn modelId="{D2092492-E7E0-4BFE-A66A-29335A39A76E}" srcId="{448911A8-408B-438D-A2BD-D04CE1A8B818}" destId="{ED3A6F2B-BAC6-4A93-AB04-6C08AB4998D6}" srcOrd="0" destOrd="0" parTransId="{75F74F18-8ED6-4C68-A1AA-25BEBA2DCAB0}" sibTransId="{AB424FE3-C86B-47FE-B105-E695C5BEA31B}"/>
    <dgm:cxn modelId="{506D54C4-E2BC-46EC-9579-493725C82E44}" srcId="{89A6DB5D-C4DB-4B34-AF4C-115A8B86A4B3}" destId="{448911A8-408B-438D-A2BD-D04CE1A8B818}" srcOrd="0" destOrd="0" parTransId="{6718E7BF-3067-4C65-8AAB-03913CC4027B}" sibTransId="{E44E6CEB-2115-4F5D-B7D7-01F7B40EDE8A}"/>
    <dgm:cxn modelId="{F1E958D9-2FD6-4C12-ADE6-5DAB425D5CB1}" type="presOf" srcId="{89A6DB5D-C4DB-4B34-AF4C-115A8B86A4B3}" destId="{0390C80D-62BF-4D17-AAA7-667226800895}" srcOrd="0" destOrd="0" presId="urn:microsoft.com/office/officeart/2005/8/layout/hList7"/>
    <dgm:cxn modelId="{A5469CFC-D594-4A9B-BD28-A3DB4E15C843}" type="presOf" srcId="{ED3A6F2B-BAC6-4A93-AB04-6C08AB4998D6}" destId="{B577CDE7-C462-44C2-AFD7-ED134CBC52FF}" srcOrd="1" destOrd="1" presId="urn:microsoft.com/office/officeart/2005/8/layout/hList7"/>
    <dgm:cxn modelId="{38E12D2E-8946-46CF-B02C-A97DDB51E804}" type="presParOf" srcId="{0390C80D-62BF-4D17-AAA7-667226800895}" destId="{54401DFF-156B-4D50-A291-C925761D43B7}" srcOrd="0" destOrd="0" presId="urn:microsoft.com/office/officeart/2005/8/layout/hList7"/>
    <dgm:cxn modelId="{0CDCB265-80DC-4629-8EF1-D099F891C31C}" type="presParOf" srcId="{0390C80D-62BF-4D17-AAA7-667226800895}" destId="{BF0EA4D7-2679-436D-8CD7-99EC6EF94D53}" srcOrd="1" destOrd="0" presId="urn:microsoft.com/office/officeart/2005/8/layout/hList7"/>
    <dgm:cxn modelId="{99A57969-AFE3-460B-A87F-2BA614D13D38}" type="presParOf" srcId="{BF0EA4D7-2679-436D-8CD7-99EC6EF94D53}" destId="{3C726E04-1712-4A1C-8700-51A55389FA4B}" srcOrd="0" destOrd="0" presId="urn:microsoft.com/office/officeart/2005/8/layout/hList7"/>
    <dgm:cxn modelId="{18C71758-B975-4369-A22F-03A1EC9F6D7B}" type="presParOf" srcId="{3C726E04-1712-4A1C-8700-51A55389FA4B}" destId="{212ECB18-BD80-423F-A3DA-5FC1C9F3E1C4}" srcOrd="0" destOrd="0" presId="urn:microsoft.com/office/officeart/2005/8/layout/hList7"/>
    <dgm:cxn modelId="{0A715670-1FAC-4EDE-AC92-62FC1045E874}" type="presParOf" srcId="{3C726E04-1712-4A1C-8700-51A55389FA4B}" destId="{B577CDE7-C462-44C2-AFD7-ED134CBC52FF}" srcOrd="1" destOrd="0" presId="urn:microsoft.com/office/officeart/2005/8/layout/hList7"/>
    <dgm:cxn modelId="{CE59BEE5-E8F4-4090-9BED-F22D0ADA5335}" type="presParOf" srcId="{3C726E04-1712-4A1C-8700-51A55389FA4B}" destId="{EA981BCC-3125-411F-BC4E-B28A4038A93C}" srcOrd="2" destOrd="0" presId="urn:microsoft.com/office/officeart/2005/8/layout/hList7"/>
    <dgm:cxn modelId="{2E95B14E-195C-4C68-B4BB-F524A2D7836D}" type="presParOf" srcId="{3C726E04-1712-4A1C-8700-51A55389FA4B}" destId="{B7F90959-8B65-4A32-A8AA-F44D597F97D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EF70B6-820E-49E7-8FB8-B111B54C172A}" type="doc">
      <dgm:prSet loTypeId="urn:microsoft.com/office/officeart/2005/8/layout/hList7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D682085E-0A30-4C26-85DE-756ED53BF4CE}">
      <dgm:prSet/>
      <dgm:spPr/>
      <dgm:t>
        <a:bodyPr/>
        <a:lstStyle/>
        <a:p>
          <a:r>
            <a:rPr lang="en-US" sz="1900" b="1" dirty="0"/>
            <a:t>Model</a:t>
          </a:r>
        </a:p>
      </dgm:t>
    </dgm:pt>
    <dgm:pt modelId="{401FB9DA-92B9-4AA7-A1E9-A6D1131CD134}" type="parTrans" cxnId="{0787A841-4BE3-4DE0-BB3E-5DBBB6CBE683}">
      <dgm:prSet/>
      <dgm:spPr/>
      <dgm:t>
        <a:bodyPr/>
        <a:lstStyle/>
        <a:p>
          <a:endParaRPr lang="en-US"/>
        </a:p>
      </dgm:t>
    </dgm:pt>
    <dgm:pt modelId="{2A450D47-43CD-430E-800E-5088ACFA0B55}" type="sibTrans" cxnId="{0787A841-4BE3-4DE0-BB3E-5DBBB6CBE683}">
      <dgm:prSet/>
      <dgm:spPr/>
      <dgm:t>
        <a:bodyPr/>
        <a:lstStyle/>
        <a:p>
          <a:endParaRPr lang="en-US"/>
        </a:p>
      </dgm:t>
    </dgm:pt>
    <dgm:pt modelId="{277A6F17-DBB9-47A0-978E-45355A383845}">
      <dgm:prSet custT="1"/>
      <dgm:spPr/>
      <dgm:t>
        <a:bodyPr/>
        <a:lstStyle/>
        <a:p>
          <a:r>
            <a:rPr lang="en-US" sz="1600" b="1" dirty="0"/>
            <a:t>Linear Regression</a:t>
          </a:r>
        </a:p>
      </dgm:t>
    </dgm:pt>
    <dgm:pt modelId="{DC861FDC-1E36-4FDC-AB58-CD6F088943A7}" type="parTrans" cxnId="{0A75E86E-4830-4BE0-8ED0-47BC1FC3D7A1}">
      <dgm:prSet/>
      <dgm:spPr/>
      <dgm:t>
        <a:bodyPr/>
        <a:lstStyle/>
        <a:p>
          <a:endParaRPr lang="en-US"/>
        </a:p>
      </dgm:t>
    </dgm:pt>
    <dgm:pt modelId="{A6FDC96B-9FC5-402E-9D2C-D139DE48A8F8}" type="sibTrans" cxnId="{0A75E86E-4830-4BE0-8ED0-47BC1FC3D7A1}">
      <dgm:prSet/>
      <dgm:spPr/>
      <dgm:t>
        <a:bodyPr/>
        <a:lstStyle/>
        <a:p>
          <a:endParaRPr lang="en-US"/>
        </a:p>
      </dgm:t>
    </dgm:pt>
    <dgm:pt modelId="{CE6FBF58-BE0D-436D-8611-B5441980CECB}">
      <dgm:prSet custT="1"/>
      <dgm:spPr/>
      <dgm:t>
        <a:bodyPr/>
        <a:lstStyle/>
        <a:p>
          <a:r>
            <a:rPr lang="en-US" sz="1600" dirty="0"/>
            <a:t>MSE:  27836442793.19117</a:t>
          </a:r>
        </a:p>
      </dgm:t>
    </dgm:pt>
    <dgm:pt modelId="{8838D8F6-0B19-4641-BC54-8714282A56DF}" type="parTrans" cxnId="{F6C79DDB-061B-4630-B15C-EC4CDDC04262}">
      <dgm:prSet/>
      <dgm:spPr/>
      <dgm:t>
        <a:bodyPr/>
        <a:lstStyle/>
        <a:p>
          <a:endParaRPr lang="en-US"/>
        </a:p>
      </dgm:t>
    </dgm:pt>
    <dgm:pt modelId="{8D6BD089-0E62-4B7C-9580-5ACDD71EBBBD}" type="sibTrans" cxnId="{F6C79DDB-061B-4630-B15C-EC4CDDC04262}">
      <dgm:prSet/>
      <dgm:spPr/>
      <dgm:t>
        <a:bodyPr/>
        <a:lstStyle/>
        <a:p>
          <a:endParaRPr lang="en-US"/>
        </a:p>
      </dgm:t>
    </dgm:pt>
    <dgm:pt modelId="{DDC4870D-E688-4294-AD78-155306D55DAC}">
      <dgm:prSet custT="1"/>
      <dgm:spPr/>
      <dgm:t>
        <a:bodyPr/>
        <a:lstStyle/>
        <a:p>
          <a:r>
            <a:rPr lang="en-US" sz="1600" dirty="0"/>
            <a:t>R2: 0.7298281009179494</a:t>
          </a:r>
        </a:p>
      </dgm:t>
    </dgm:pt>
    <dgm:pt modelId="{2D00DE7A-98FE-406B-B227-0AC39E70A819}" type="parTrans" cxnId="{C1EBF67A-694D-4365-BF9C-AED0C62C14EE}">
      <dgm:prSet/>
      <dgm:spPr/>
      <dgm:t>
        <a:bodyPr/>
        <a:lstStyle/>
        <a:p>
          <a:endParaRPr lang="en-US"/>
        </a:p>
      </dgm:t>
    </dgm:pt>
    <dgm:pt modelId="{8735A354-A493-44FE-9F39-D25068A6AB2A}" type="sibTrans" cxnId="{C1EBF67A-694D-4365-BF9C-AED0C62C14EE}">
      <dgm:prSet/>
      <dgm:spPr/>
      <dgm:t>
        <a:bodyPr/>
        <a:lstStyle/>
        <a:p>
          <a:endParaRPr lang="en-US"/>
        </a:p>
      </dgm:t>
    </dgm:pt>
    <dgm:pt modelId="{1323F021-D6C0-4B61-B587-07C4311EDA69}" type="pres">
      <dgm:prSet presAssocID="{3CEF70B6-820E-49E7-8FB8-B111B54C172A}" presName="Name0" presStyleCnt="0">
        <dgm:presLayoutVars>
          <dgm:dir/>
          <dgm:resizeHandles val="exact"/>
        </dgm:presLayoutVars>
      </dgm:prSet>
      <dgm:spPr/>
    </dgm:pt>
    <dgm:pt modelId="{6ADC5820-66FF-45EA-BB8F-CDC387773FD3}" type="pres">
      <dgm:prSet presAssocID="{3CEF70B6-820E-49E7-8FB8-B111B54C172A}" presName="fgShape" presStyleLbl="fgShp" presStyleIdx="0" presStyleCnt="1" custScaleX="81013" custScaleY="99999" custLinFactNeighborX="0" custLinFactNeighborY="14180"/>
      <dgm:spPr>
        <a:prstGeom prst="stripedRightArrow">
          <a:avLst/>
        </a:prstGeom>
        <a:solidFill>
          <a:schemeClr val="bg1"/>
        </a:solidFill>
      </dgm:spPr>
    </dgm:pt>
    <dgm:pt modelId="{7FEB4E55-7C9B-47BD-A258-300AA95F3717}" type="pres">
      <dgm:prSet presAssocID="{3CEF70B6-820E-49E7-8FB8-B111B54C172A}" presName="linComp" presStyleCnt="0"/>
      <dgm:spPr/>
    </dgm:pt>
    <dgm:pt modelId="{37A41DE2-E756-457E-B3AA-39C475D47776}" type="pres">
      <dgm:prSet presAssocID="{D682085E-0A30-4C26-85DE-756ED53BF4CE}" presName="compNode" presStyleCnt="0"/>
      <dgm:spPr/>
    </dgm:pt>
    <dgm:pt modelId="{B21E37FF-C3EB-4A4E-A9E8-3C43A727AE0C}" type="pres">
      <dgm:prSet presAssocID="{D682085E-0A30-4C26-85DE-756ED53BF4CE}" presName="bkgdShape" presStyleLbl="node1" presStyleIdx="0" presStyleCnt="1" custLinFactNeighborX="67535" custLinFactNeighborY="2549"/>
      <dgm:spPr/>
    </dgm:pt>
    <dgm:pt modelId="{07C9CA4D-A920-4852-9944-FD424887DE85}" type="pres">
      <dgm:prSet presAssocID="{D682085E-0A30-4C26-85DE-756ED53BF4CE}" presName="nodeTx" presStyleLbl="node1" presStyleIdx="0" presStyleCnt="1">
        <dgm:presLayoutVars>
          <dgm:bulletEnabled val="1"/>
        </dgm:presLayoutVars>
      </dgm:prSet>
      <dgm:spPr/>
    </dgm:pt>
    <dgm:pt modelId="{37726995-C24D-4C7A-92CF-4AB48661E9FF}" type="pres">
      <dgm:prSet presAssocID="{D682085E-0A30-4C26-85DE-756ED53BF4CE}" presName="invisiNode" presStyleLbl="node1" presStyleIdx="0" presStyleCnt="1"/>
      <dgm:spPr/>
    </dgm:pt>
    <dgm:pt modelId="{BD3DE41E-290F-4D72-9F00-E18B60D888D3}" type="pres">
      <dgm:prSet presAssocID="{D682085E-0A30-4C26-85DE-756ED53BF4CE}" presName="imagNode" presStyleLbl="fgImgPlace1" presStyleIdx="0" presStyleCnt="1" custScaleX="128382" custLinFactNeighborX="0" custLinFactNeighborY="-28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</dgm:ptLst>
  <dgm:cxnLst>
    <dgm:cxn modelId="{1CDD6709-62B6-4928-8CF0-CD33FCCA7745}" type="presOf" srcId="{D682085E-0A30-4C26-85DE-756ED53BF4CE}" destId="{B21E37FF-C3EB-4A4E-A9E8-3C43A727AE0C}" srcOrd="0" destOrd="0" presId="urn:microsoft.com/office/officeart/2005/8/layout/hList7"/>
    <dgm:cxn modelId="{A8C99B0E-C074-4104-8D86-8847780D269E}" type="presOf" srcId="{D682085E-0A30-4C26-85DE-756ED53BF4CE}" destId="{07C9CA4D-A920-4852-9944-FD424887DE85}" srcOrd="1" destOrd="0" presId="urn:microsoft.com/office/officeart/2005/8/layout/hList7"/>
    <dgm:cxn modelId="{15D08E28-0D13-4F50-ABFB-BDCC9D04109D}" type="presOf" srcId="{CE6FBF58-BE0D-436D-8611-B5441980CECB}" destId="{07C9CA4D-A920-4852-9944-FD424887DE85}" srcOrd="1" destOrd="2" presId="urn:microsoft.com/office/officeart/2005/8/layout/hList7"/>
    <dgm:cxn modelId="{0787A841-4BE3-4DE0-BB3E-5DBBB6CBE683}" srcId="{3CEF70B6-820E-49E7-8FB8-B111B54C172A}" destId="{D682085E-0A30-4C26-85DE-756ED53BF4CE}" srcOrd="0" destOrd="0" parTransId="{401FB9DA-92B9-4AA7-A1E9-A6D1131CD134}" sibTransId="{2A450D47-43CD-430E-800E-5088ACFA0B55}"/>
    <dgm:cxn modelId="{0A75E86E-4830-4BE0-8ED0-47BC1FC3D7A1}" srcId="{D682085E-0A30-4C26-85DE-756ED53BF4CE}" destId="{277A6F17-DBB9-47A0-978E-45355A383845}" srcOrd="0" destOrd="0" parTransId="{DC861FDC-1E36-4FDC-AB58-CD6F088943A7}" sibTransId="{A6FDC96B-9FC5-402E-9D2C-D139DE48A8F8}"/>
    <dgm:cxn modelId="{C1EBF67A-694D-4365-BF9C-AED0C62C14EE}" srcId="{D682085E-0A30-4C26-85DE-756ED53BF4CE}" destId="{DDC4870D-E688-4294-AD78-155306D55DAC}" srcOrd="2" destOrd="0" parTransId="{2D00DE7A-98FE-406B-B227-0AC39E70A819}" sibTransId="{8735A354-A493-44FE-9F39-D25068A6AB2A}"/>
    <dgm:cxn modelId="{FB620EAC-49E9-4694-83DE-4A8275BC4A42}" type="presOf" srcId="{3CEF70B6-820E-49E7-8FB8-B111B54C172A}" destId="{1323F021-D6C0-4B61-B587-07C4311EDA69}" srcOrd="0" destOrd="0" presId="urn:microsoft.com/office/officeart/2005/8/layout/hList7"/>
    <dgm:cxn modelId="{B4B502C8-D1FA-42BF-AD2E-EA887182B0D5}" type="presOf" srcId="{DDC4870D-E688-4294-AD78-155306D55DAC}" destId="{07C9CA4D-A920-4852-9944-FD424887DE85}" srcOrd="1" destOrd="3" presId="urn:microsoft.com/office/officeart/2005/8/layout/hList7"/>
    <dgm:cxn modelId="{A2BA45C8-48CE-452F-9F52-7FD23DA5BECD}" type="presOf" srcId="{DDC4870D-E688-4294-AD78-155306D55DAC}" destId="{B21E37FF-C3EB-4A4E-A9E8-3C43A727AE0C}" srcOrd="0" destOrd="3" presId="urn:microsoft.com/office/officeart/2005/8/layout/hList7"/>
    <dgm:cxn modelId="{F6C79DDB-061B-4630-B15C-EC4CDDC04262}" srcId="{D682085E-0A30-4C26-85DE-756ED53BF4CE}" destId="{CE6FBF58-BE0D-436D-8611-B5441980CECB}" srcOrd="1" destOrd="0" parTransId="{8838D8F6-0B19-4641-BC54-8714282A56DF}" sibTransId="{8D6BD089-0E62-4B7C-9580-5ACDD71EBBBD}"/>
    <dgm:cxn modelId="{C332C3DD-F7DE-4E3F-AEB4-E021C14DDD31}" type="presOf" srcId="{277A6F17-DBB9-47A0-978E-45355A383845}" destId="{B21E37FF-C3EB-4A4E-A9E8-3C43A727AE0C}" srcOrd="0" destOrd="1" presId="urn:microsoft.com/office/officeart/2005/8/layout/hList7"/>
    <dgm:cxn modelId="{5B4FDAEA-D7E8-414E-8FB2-62CBE67A8DDB}" type="presOf" srcId="{CE6FBF58-BE0D-436D-8611-B5441980CECB}" destId="{B21E37FF-C3EB-4A4E-A9E8-3C43A727AE0C}" srcOrd="0" destOrd="2" presId="urn:microsoft.com/office/officeart/2005/8/layout/hList7"/>
    <dgm:cxn modelId="{98A349FF-7061-4FB3-8DF8-0246C390D413}" type="presOf" srcId="{277A6F17-DBB9-47A0-978E-45355A383845}" destId="{07C9CA4D-A920-4852-9944-FD424887DE85}" srcOrd="1" destOrd="1" presId="urn:microsoft.com/office/officeart/2005/8/layout/hList7"/>
    <dgm:cxn modelId="{B0D29E5E-B6A5-4FBA-A3B2-EFFDA70DF060}" type="presParOf" srcId="{1323F021-D6C0-4B61-B587-07C4311EDA69}" destId="{6ADC5820-66FF-45EA-BB8F-CDC387773FD3}" srcOrd="0" destOrd="0" presId="urn:microsoft.com/office/officeart/2005/8/layout/hList7"/>
    <dgm:cxn modelId="{9331CA42-F10E-4F89-AB08-0E0A0014503D}" type="presParOf" srcId="{1323F021-D6C0-4B61-B587-07C4311EDA69}" destId="{7FEB4E55-7C9B-47BD-A258-300AA95F3717}" srcOrd="1" destOrd="0" presId="urn:microsoft.com/office/officeart/2005/8/layout/hList7"/>
    <dgm:cxn modelId="{C03A9640-8F84-4A1E-8D77-E05B726366A6}" type="presParOf" srcId="{7FEB4E55-7C9B-47BD-A258-300AA95F3717}" destId="{37A41DE2-E756-457E-B3AA-39C475D47776}" srcOrd="0" destOrd="0" presId="urn:microsoft.com/office/officeart/2005/8/layout/hList7"/>
    <dgm:cxn modelId="{729A258E-4FA5-4E16-8AEC-30F4F286A489}" type="presParOf" srcId="{37A41DE2-E756-457E-B3AA-39C475D47776}" destId="{B21E37FF-C3EB-4A4E-A9E8-3C43A727AE0C}" srcOrd="0" destOrd="0" presId="urn:microsoft.com/office/officeart/2005/8/layout/hList7"/>
    <dgm:cxn modelId="{E8FEF472-FA39-4905-9BA2-5B048AE36B58}" type="presParOf" srcId="{37A41DE2-E756-457E-B3AA-39C475D47776}" destId="{07C9CA4D-A920-4852-9944-FD424887DE85}" srcOrd="1" destOrd="0" presId="urn:microsoft.com/office/officeart/2005/8/layout/hList7"/>
    <dgm:cxn modelId="{9170F96F-C5AC-42AB-83C7-389FB8E5F6D8}" type="presParOf" srcId="{37A41DE2-E756-457E-B3AA-39C475D47776}" destId="{37726995-C24D-4C7A-92CF-4AB48661E9FF}" srcOrd="2" destOrd="0" presId="urn:microsoft.com/office/officeart/2005/8/layout/hList7"/>
    <dgm:cxn modelId="{E650CBEF-946C-4704-82C8-D4981CAD638C}" type="presParOf" srcId="{37A41DE2-E756-457E-B3AA-39C475D47776}" destId="{BD3DE41E-290F-4D72-9F00-E18B60D888D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E10901-2AC1-4B26-AF3F-1324DFCCC281}" type="doc">
      <dgm:prSet loTypeId="urn:microsoft.com/office/officeart/2005/8/layout/b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16714F54-C866-4DE6-BC26-1E2DEA2952C2}">
      <dgm:prSet/>
      <dgm:spPr/>
      <dgm:t>
        <a:bodyPr/>
        <a:lstStyle/>
        <a:p>
          <a:r>
            <a:rPr lang="en-US" b="1" dirty="0"/>
            <a:t>Linear Regression</a:t>
          </a:r>
          <a:endParaRPr lang="en-US" dirty="0"/>
        </a:p>
      </dgm:t>
    </dgm:pt>
    <dgm:pt modelId="{08D3034C-40EB-402D-A74E-8B13B074CD20}" type="parTrans" cxnId="{1A434E32-1626-4D0B-8076-ECD3A4BD51BB}">
      <dgm:prSet/>
      <dgm:spPr/>
      <dgm:t>
        <a:bodyPr/>
        <a:lstStyle/>
        <a:p>
          <a:endParaRPr lang="en-US"/>
        </a:p>
      </dgm:t>
    </dgm:pt>
    <dgm:pt modelId="{1A450071-78C0-4EBE-9B39-5B4D417FA7FE}" type="sibTrans" cxnId="{1A434E32-1626-4D0B-8076-ECD3A4BD51BB}">
      <dgm:prSet/>
      <dgm:spPr/>
      <dgm:t>
        <a:bodyPr/>
        <a:lstStyle/>
        <a:p>
          <a:endParaRPr lang="en-US"/>
        </a:p>
      </dgm:t>
    </dgm:pt>
    <dgm:pt modelId="{093968E3-332C-43FC-A8CC-CC2AB695D86E}">
      <dgm:prSet/>
      <dgm:spPr/>
      <dgm:t>
        <a:bodyPr/>
        <a:lstStyle/>
        <a:p>
          <a:r>
            <a:rPr lang="en-US" dirty="0"/>
            <a:t>MSE: 27836442793.19117</a:t>
          </a:r>
        </a:p>
      </dgm:t>
    </dgm:pt>
    <dgm:pt modelId="{7155BC38-6C5A-4548-ACD9-7F0E1EE2D73B}" type="parTrans" cxnId="{C064725F-A01B-447A-B4E5-2F1FB398E2BA}">
      <dgm:prSet/>
      <dgm:spPr/>
      <dgm:t>
        <a:bodyPr/>
        <a:lstStyle/>
        <a:p>
          <a:endParaRPr lang="en-US"/>
        </a:p>
      </dgm:t>
    </dgm:pt>
    <dgm:pt modelId="{57425FB4-0E7E-4FEE-9362-7A791CC33B1F}" type="sibTrans" cxnId="{C064725F-A01B-447A-B4E5-2F1FB398E2BA}">
      <dgm:prSet/>
      <dgm:spPr/>
      <dgm:t>
        <a:bodyPr/>
        <a:lstStyle/>
        <a:p>
          <a:endParaRPr lang="en-US"/>
        </a:p>
      </dgm:t>
    </dgm:pt>
    <dgm:pt modelId="{08864891-687F-470A-B2E7-137D2804F669}">
      <dgm:prSet/>
      <dgm:spPr/>
      <dgm:t>
        <a:bodyPr/>
        <a:lstStyle/>
        <a:p>
          <a:r>
            <a:rPr lang="en-US" dirty="0"/>
            <a:t>R2: 0.7298281009179494</a:t>
          </a:r>
        </a:p>
      </dgm:t>
    </dgm:pt>
    <dgm:pt modelId="{F9004C33-3EA0-44BB-B6AB-FC86D94C3CE1}" type="parTrans" cxnId="{5B06B3C5-12C1-49EA-9DE8-793BE37B1D52}">
      <dgm:prSet/>
      <dgm:spPr/>
      <dgm:t>
        <a:bodyPr/>
        <a:lstStyle/>
        <a:p>
          <a:endParaRPr lang="en-US"/>
        </a:p>
      </dgm:t>
    </dgm:pt>
    <dgm:pt modelId="{74CD9D6A-89C8-44F1-A3A6-EAC8FB5B3375}" type="sibTrans" cxnId="{5B06B3C5-12C1-49EA-9DE8-793BE37B1D52}">
      <dgm:prSet/>
      <dgm:spPr/>
      <dgm:t>
        <a:bodyPr/>
        <a:lstStyle/>
        <a:p>
          <a:endParaRPr lang="en-US"/>
        </a:p>
      </dgm:t>
    </dgm:pt>
    <dgm:pt modelId="{9E273A00-C09C-4055-825F-7E52BDFBDB71}" type="pres">
      <dgm:prSet presAssocID="{47E10901-2AC1-4B26-AF3F-1324DFCCC281}" presName="diagram" presStyleCnt="0">
        <dgm:presLayoutVars>
          <dgm:dir/>
          <dgm:animLvl val="lvl"/>
          <dgm:resizeHandles val="exact"/>
        </dgm:presLayoutVars>
      </dgm:prSet>
      <dgm:spPr/>
    </dgm:pt>
    <dgm:pt modelId="{4759EC0F-E5E5-40F6-8E0D-97A3A23CF16B}" type="pres">
      <dgm:prSet presAssocID="{16714F54-C866-4DE6-BC26-1E2DEA2952C2}" presName="compNode" presStyleCnt="0"/>
      <dgm:spPr/>
    </dgm:pt>
    <dgm:pt modelId="{3A1176CC-007E-47EE-A8E4-1C50144AFBB8}" type="pres">
      <dgm:prSet presAssocID="{16714F54-C866-4DE6-BC26-1E2DEA2952C2}" presName="childRect" presStyleLbl="bgAcc1" presStyleIdx="0" presStyleCnt="1">
        <dgm:presLayoutVars>
          <dgm:bulletEnabled val="1"/>
        </dgm:presLayoutVars>
      </dgm:prSet>
      <dgm:spPr/>
    </dgm:pt>
    <dgm:pt modelId="{B7E0CA10-EE56-4729-A72E-34EDBD45D033}" type="pres">
      <dgm:prSet presAssocID="{16714F54-C866-4DE6-BC26-1E2DEA2952C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57CE2DA-5BD3-4F7E-9D9F-CDA648035B9B}" type="pres">
      <dgm:prSet presAssocID="{16714F54-C866-4DE6-BC26-1E2DEA2952C2}" presName="parentRect" presStyleLbl="alignNode1" presStyleIdx="0" presStyleCnt="1"/>
      <dgm:spPr/>
    </dgm:pt>
    <dgm:pt modelId="{DD7E7022-FBE3-4F6A-B0AE-76BC63AF1781}" type="pres">
      <dgm:prSet presAssocID="{16714F54-C866-4DE6-BC26-1E2DEA2952C2}" presName="adorn" presStyleLbl="fgAccFollow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E26A8E04-2AD7-4A80-A602-689C8FAAA89E}" type="presOf" srcId="{16714F54-C866-4DE6-BC26-1E2DEA2952C2}" destId="{B7E0CA10-EE56-4729-A72E-34EDBD45D033}" srcOrd="0" destOrd="0" presId="urn:microsoft.com/office/officeart/2005/8/layout/bList2"/>
    <dgm:cxn modelId="{52AADA1D-20B3-41CB-9169-7F4A8C36C1F8}" type="presOf" srcId="{093968E3-332C-43FC-A8CC-CC2AB695D86E}" destId="{3A1176CC-007E-47EE-A8E4-1C50144AFBB8}" srcOrd="0" destOrd="0" presId="urn:microsoft.com/office/officeart/2005/8/layout/bList2"/>
    <dgm:cxn modelId="{1A434E32-1626-4D0B-8076-ECD3A4BD51BB}" srcId="{47E10901-2AC1-4B26-AF3F-1324DFCCC281}" destId="{16714F54-C866-4DE6-BC26-1E2DEA2952C2}" srcOrd="0" destOrd="0" parTransId="{08D3034C-40EB-402D-A74E-8B13B074CD20}" sibTransId="{1A450071-78C0-4EBE-9B39-5B4D417FA7FE}"/>
    <dgm:cxn modelId="{C064725F-A01B-447A-B4E5-2F1FB398E2BA}" srcId="{16714F54-C866-4DE6-BC26-1E2DEA2952C2}" destId="{093968E3-332C-43FC-A8CC-CC2AB695D86E}" srcOrd="0" destOrd="0" parTransId="{7155BC38-6C5A-4548-ACD9-7F0E1EE2D73B}" sibTransId="{57425FB4-0E7E-4FEE-9362-7A791CC33B1F}"/>
    <dgm:cxn modelId="{9FB1A66F-FAD3-416A-A965-3B2E9B2EEA38}" type="presOf" srcId="{08864891-687F-470A-B2E7-137D2804F669}" destId="{3A1176CC-007E-47EE-A8E4-1C50144AFBB8}" srcOrd="0" destOrd="1" presId="urn:microsoft.com/office/officeart/2005/8/layout/bList2"/>
    <dgm:cxn modelId="{BF0E0F7E-FB33-458F-9F1B-1BEAC0274DC8}" type="presOf" srcId="{47E10901-2AC1-4B26-AF3F-1324DFCCC281}" destId="{9E273A00-C09C-4055-825F-7E52BDFBDB71}" srcOrd="0" destOrd="0" presId="urn:microsoft.com/office/officeart/2005/8/layout/bList2"/>
    <dgm:cxn modelId="{5B06B3C5-12C1-49EA-9DE8-793BE37B1D52}" srcId="{16714F54-C866-4DE6-BC26-1E2DEA2952C2}" destId="{08864891-687F-470A-B2E7-137D2804F669}" srcOrd="1" destOrd="0" parTransId="{F9004C33-3EA0-44BB-B6AB-FC86D94C3CE1}" sibTransId="{74CD9D6A-89C8-44F1-A3A6-EAC8FB5B3375}"/>
    <dgm:cxn modelId="{B97485CF-BE82-4001-BD55-4ECD0243586D}" type="presOf" srcId="{16714F54-C866-4DE6-BC26-1E2DEA2952C2}" destId="{D57CE2DA-5BD3-4F7E-9D9F-CDA648035B9B}" srcOrd="1" destOrd="0" presId="urn:microsoft.com/office/officeart/2005/8/layout/bList2"/>
    <dgm:cxn modelId="{455D9BBB-9D22-4830-84D1-3A43670E4798}" type="presParOf" srcId="{9E273A00-C09C-4055-825F-7E52BDFBDB71}" destId="{4759EC0F-E5E5-40F6-8E0D-97A3A23CF16B}" srcOrd="0" destOrd="0" presId="urn:microsoft.com/office/officeart/2005/8/layout/bList2"/>
    <dgm:cxn modelId="{2A4E21FC-AC7C-43F0-B067-553D0F00F9A4}" type="presParOf" srcId="{4759EC0F-E5E5-40F6-8E0D-97A3A23CF16B}" destId="{3A1176CC-007E-47EE-A8E4-1C50144AFBB8}" srcOrd="0" destOrd="0" presId="urn:microsoft.com/office/officeart/2005/8/layout/bList2"/>
    <dgm:cxn modelId="{B3400F1A-673A-4BCC-83CE-0BFCFF349E03}" type="presParOf" srcId="{4759EC0F-E5E5-40F6-8E0D-97A3A23CF16B}" destId="{B7E0CA10-EE56-4729-A72E-34EDBD45D033}" srcOrd="1" destOrd="0" presId="urn:microsoft.com/office/officeart/2005/8/layout/bList2"/>
    <dgm:cxn modelId="{28C0BA1A-7EC8-4B18-8722-06E88F6AE5A4}" type="presParOf" srcId="{4759EC0F-E5E5-40F6-8E0D-97A3A23CF16B}" destId="{D57CE2DA-5BD3-4F7E-9D9F-CDA648035B9B}" srcOrd="2" destOrd="0" presId="urn:microsoft.com/office/officeart/2005/8/layout/bList2"/>
    <dgm:cxn modelId="{087DED36-9DA5-43D4-A80C-5855324494D1}" type="presParOf" srcId="{4759EC0F-E5E5-40F6-8E0D-97A3A23CF16B}" destId="{DD7E7022-FBE3-4F6A-B0AE-76BC63AF178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44F958-B45C-44D9-9C48-0E7B25969D56}" type="doc">
      <dgm:prSet loTypeId="urn:microsoft.com/office/officeart/2005/8/layout/bList2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12BCCE8C-2453-4571-B506-185A06E2A870}">
      <dgm:prSet custT="1"/>
      <dgm:spPr/>
      <dgm:t>
        <a:bodyPr/>
        <a:lstStyle/>
        <a:p>
          <a:r>
            <a:rPr lang="en-US" sz="2000" b="1" dirty="0"/>
            <a:t>Lasso</a:t>
          </a:r>
          <a:r>
            <a:rPr lang="en-US" sz="2800" dirty="0"/>
            <a:t>	</a:t>
          </a:r>
        </a:p>
      </dgm:t>
    </dgm:pt>
    <dgm:pt modelId="{8053BBEE-F873-4935-81DD-6FB464568510}" type="parTrans" cxnId="{D536522C-3906-4C96-97A7-D8337957D775}">
      <dgm:prSet/>
      <dgm:spPr/>
      <dgm:t>
        <a:bodyPr/>
        <a:lstStyle/>
        <a:p>
          <a:endParaRPr lang="en-US"/>
        </a:p>
      </dgm:t>
    </dgm:pt>
    <dgm:pt modelId="{4F1E16F8-FDDB-45C2-B659-318519A1E04E}" type="sibTrans" cxnId="{D536522C-3906-4C96-97A7-D8337957D775}">
      <dgm:prSet/>
      <dgm:spPr/>
      <dgm:t>
        <a:bodyPr/>
        <a:lstStyle/>
        <a:p>
          <a:endParaRPr lang="en-US"/>
        </a:p>
      </dgm:t>
    </dgm:pt>
    <dgm:pt modelId="{2F89D197-44C2-42DF-9DB9-8AC087C1E3F6}">
      <dgm:prSet/>
      <dgm:spPr/>
      <dgm:t>
        <a:bodyPr/>
        <a:lstStyle/>
        <a:p>
          <a:r>
            <a:rPr lang="en-US" dirty="0"/>
            <a:t>MSE: 27836442515.040195</a:t>
          </a:r>
        </a:p>
      </dgm:t>
    </dgm:pt>
    <dgm:pt modelId="{A4C8C847-BFA2-4142-ABDD-F609CBA69048}" type="parTrans" cxnId="{34531A31-031B-4D89-9429-F367047B73C4}">
      <dgm:prSet/>
      <dgm:spPr/>
      <dgm:t>
        <a:bodyPr/>
        <a:lstStyle/>
        <a:p>
          <a:endParaRPr lang="en-US"/>
        </a:p>
      </dgm:t>
    </dgm:pt>
    <dgm:pt modelId="{93CE4935-96AE-43B7-B38D-8A5B683BA289}" type="sibTrans" cxnId="{34531A31-031B-4D89-9429-F367047B73C4}">
      <dgm:prSet/>
      <dgm:spPr/>
      <dgm:t>
        <a:bodyPr/>
        <a:lstStyle/>
        <a:p>
          <a:endParaRPr lang="en-US"/>
        </a:p>
      </dgm:t>
    </dgm:pt>
    <dgm:pt modelId="{0410CBB6-EBE4-45BA-B7FC-D6883531EEB4}">
      <dgm:prSet/>
      <dgm:spPr/>
      <dgm:t>
        <a:bodyPr/>
        <a:lstStyle/>
        <a:p>
          <a:r>
            <a:rPr lang="en-US" dirty="0"/>
            <a:t>R2: 0.7298281036175966	</a:t>
          </a:r>
        </a:p>
      </dgm:t>
    </dgm:pt>
    <dgm:pt modelId="{81ECC6AA-34C7-49A8-BF63-4E879B94973E}" type="parTrans" cxnId="{48B988B7-90A6-4070-95A5-75510CE891C6}">
      <dgm:prSet/>
      <dgm:spPr/>
      <dgm:t>
        <a:bodyPr/>
        <a:lstStyle/>
        <a:p>
          <a:endParaRPr lang="en-US"/>
        </a:p>
      </dgm:t>
    </dgm:pt>
    <dgm:pt modelId="{9232456A-9CDF-4B4D-BCCF-A3FBB6505A92}" type="sibTrans" cxnId="{48B988B7-90A6-4070-95A5-75510CE891C6}">
      <dgm:prSet/>
      <dgm:spPr/>
      <dgm:t>
        <a:bodyPr/>
        <a:lstStyle/>
        <a:p>
          <a:endParaRPr lang="en-US"/>
        </a:p>
      </dgm:t>
    </dgm:pt>
    <dgm:pt modelId="{E744CB0F-9A9A-4290-A62B-D81DAB2FE360}" type="pres">
      <dgm:prSet presAssocID="{E944F958-B45C-44D9-9C48-0E7B25969D56}" presName="diagram" presStyleCnt="0">
        <dgm:presLayoutVars>
          <dgm:dir/>
          <dgm:animLvl val="lvl"/>
          <dgm:resizeHandles val="exact"/>
        </dgm:presLayoutVars>
      </dgm:prSet>
      <dgm:spPr/>
    </dgm:pt>
    <dgm:pt modelId="{5C95BC0B-EF85-476D-B965-6D38F7502157}" type="pres">
      <dgm:prSet presAssocID="{12BCCE8C-2453-4571-B506-185A06E2A870}" presName="compNode" presStyleCnt="0"/>
      <dgm:spPr/>
    </dgm:pt>
    <dgm:pt modelId="{F70DFF21-6C40-4BEF-92C8-D268BC951461}" type="pres">
      <dgm:prSet presAssocID="{12BCCE8C-2453-4571-B506-185A06E2A870}" presName="childRect" presStyleLbl="bgAcc1" presStyleIdx="0" presStyleCnt="1">
        <dgm:presLayoutVars>
          <dgm:bulletEnabled val="1"/>
        </dgm:presLayoutVars>
      </dgm:prSet>
      <dgm:spPr/>
    </dgm:pt>
    <dgm:pt modelId="{56C51B8E-530F-4AB6-8464-A0304689C7FF}" type="pres">
      <dgm:prSet presAssocID="{12BCCE8C-2453-4571-B506-185A06E2A87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C4FE48C-37C5-43B0-8B22-210455CC47AC}" type="pres">
      <dgm:prSet presAssocID="{12BCCE8C-2453-4571-B506-185A06E2A870}" presName="parentRect" presStyleLbl="alignNode1" presStyleIdx="0" presStyleCnt="1"/>
      <dgm:spPr/>
    </dgm:pt>
    <dgm:pt modelId="{88D7B27A-BAEB-427A-AC7F-E75D5554FA99}" type="pres">
      <dgm:prSet presAssocID="{12BCCE8C-2453-4571-B506-185A06E2A870}" presName="adorn" presStyleLbl="fgAccFollow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D536522C-3906-4C96-97A7-D8337957D775}" srcId="{E944F958-B45C-44D9-9C48-0E7B25969D56}" destId="{12BCCE8C-2453-4571-B506-185A06E2A870}" srcOrd="0" destOrd="0" parTransId="{8053BBEE-F873-4935-81DD-6FB464568510}" sibTransId="{4F1E16F8-FDDB-45C2-B659-318519A1E04E}"/>
    <dgm:cxn modelId="{34531A31-031B-4D89-9429-F367047B73C4}" srcId="{12BCCE8C-2453-4571-B506-185A06E2A870}" destId="{2F89D197-44C2-42DF-9DB9-8AC087C1E3F6}" srcOrd="0" destOrd="0" parTransId="{A4C8C847-BFA2-4142-ABDD-F609CBA69048}" sibTransId="{93CE4935-96AE-43B7-B38D-8A5B683BA289}"/>
    <dgm:cxn modelId="{68A93836-D563-42B3-9351-FE68BB4A9890}" type="presOf" srcId="{0410CBB6-EBE4-45BA-B7FC-D6883531EEB4}" destId="{F70DFF21-6C40-4BEF-92C8-D268BC951461}" srcOrd="0" destOrd="1" presId="urn:microsoft.com/office/officeart/2005/8/layout/bList2"/>
    <dgm:cxn modelId="{DB6DE443-D80D-4146-AF8A-57ECEF0AE0B8}" type="presOf" srcId="{E944F958-B45C-44D9-9C48-0E7B25969D56}" destId="{E744CB0F-9A9A-4290-A62B-D81DAB2FE360}" srcOrd="0" destOrd="0" presId="urn:microsoft.com/office/officeart/2005/8/layout/bList2"/>
    <dgm:cxn modelId="{3F963F4E-6BC0-4219-8EB3-9F85B9C78701}" type="presOf" srcId="{2F89D197-44C2-42DF-9DB9-8AC087C1E3F6}" destId="{F70DFF21-6C40-4BEF-92C8-D268BC951461}" srcOrd="0" destOrd="0" presId="urn:microsoft.com/office/officeart/2005/8/layout/bList2"/>
    <dgm:cxn modelId="{4515B582-A648-4B85-8D91-CF14B2555C94}" type="presOf" srcId="{12BCCE8C-2453-4571-B506-185A06E2A870}" destId="{EC4FE48C-37C5-43B0-8B22-210455CC47AC}" srcOrd="1" destOrd="0" presId="urn:microsoft.com/office/officeart/2005/8/layout/bList2"/>
    <dgm:cxn modelId="{48B988B7-90A6-4070-95A5-75510CE891C6}" srcId="{12BCCE8C-2453-4571-B506-185A06E2A870}" destId="{0410CBB6-EBE4-45BA-B7FC-D6883531EEB4}" srcOrd="1" destOrd="0" parTransId="{81ECC6AA-34C7-49A8-BF63-4E879B94973E}" sibTransId="{9232456A-9CDF-4B4D-BCCF-A3FBB6505A92}"/>
    <dgm:cxn modelId="{D89741EB-E37C-409F-9D55-6D3636AE3791}" type="presOf" srcId="{12BCCE8C-2453-4571-B506-185A06E2A870}" destId="{56C51B8E-530F-4AB6-8464-A0304689C7FF}" srcOrd="0" destOrd="0" presId="urn:microsoft.com/office/officeart/2005/8/layout/bList2"/>
    <dgm:cxn modelId="{56316A6E-8035-4B74-B457-80079DE59B14}" type="presParOf" srcId="{E744CB0F-9A9A-4290-A62B-D81DAB2FE360}" destId="{5C95BC0B-EF85-476D-B965-6D38F7502157}" srcOrd="0" destOrd="0" presId="urn:microsoft.com/office/officeart/2005/8/layout/bList2"/>
    <dgm:cxn modelId="{CA058804-413C-491C-9F6A-39FE215E1BD6}" type="presParOf" srcId="{5C95BC0B-EF85-476D-B965-6D38F7502157}" destId="{F70DFF21-6C40-4BEF-92C8-D268BC951461}" srcOrd="0" destOrd="0" presId="urn:microsoft.com/office/officeart/2005/8/layout/bList2"/>
    <dgm:cxn modelId="{F9394B2F-2386-4C70-873D-1CBFD99D2310}" type="presParOf" srcId="{5C95BC0B-EF85-476D-B965-6D38F7502157}" destId="{56C51B8E-530F-4AB6-8464-A0304689C7FF}" srcOrd="1" destOrd="0" presId="urn:microsoft.com/office/officeart/2005/8/layout/bList2"/>
    <dgm:cxn modelId="{28A61746-7D22-4F3E-82A4-C3771159E80F}" type="presParOf" srcId="{5C95BC0B-EF85-476D-B965-6D38F7502157}" destId="{EC4FE48C-37C5-43B0-8B22-210455CC47AC}" srcOrd="2" destOrd="0" presId="urn:microsoft.com/office/officeart/2005/8/layout/bList2"/>
    <dgm:cxn modelId="{F3EF4260-44C4-4BF1-AD64-B59515C5CAF4}" type="presParOf" srcId="{5C95BC0B-EF85-476D-B965-6D38F7502157}" destId="{88D7B27A-BAEB-427A-AC7F-E75D5554FA9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FD296-ABBA-44B0-B57B-8E0A0685347A}">
      <dsp:nvSpPr>
        <dsp:cNvPr id="0" name=""/>
        <dsp:cNvSpPr/>
      </dsp:nvSpPr>
      <dsp:spPr>
        <a:xfrm>
          <a:off x="0" y="13090"/>
          <a:ext cx="2174241" cy="393952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TEAM</a:t>
          </a:r>
        </a:p>
      </dsp:txBody>
      <dsp:txXfrm>
        <a:off x="19231" y="32321"/>
        <a:ext cx="2135779" cy="3554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2F204-9826-4E54-9E13-C738ECB40C8E}">
      <dsp:nvSpPr>
        <dsp:cNvPr id="0" name=""/>
        <dsp:cNvSpPr/>
      </dsp:nvSpPr>
      <dsp:spPr>
        <a:xfrm>
          <a:off x="453" y="1194994"/>
          <a:ext cx="1993385" cy="14880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MSE: 27836424853.01634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R2: 0.7298282750397342</a:t>
          </a:r>
        </a:p>
      </dsp:txBody>
      <dsp:txXfrm>
        <a:off x="35319" y="1229860"/>
        <a:ext cx="1923653" cy="1453153"/>
      </dsp:txXfrm>
    </dsp:sp>
    <dsp:sp modelId="{3E3B6405-33D3-4FBC-A6AF-BC02B9273F8B}">
      <dsp:nvSpPr>
        <dsp:cNvPr id="0" name=""/>
        <dsp:cNvSpPr/>
      </dsp:nvSpPr>
      <dsp:spPr>
        <a:xfrm>
          <a:off x="453" y="2683014"/>
          <a:ext cx="1993385" cy="639848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Ridge</a:t>
          </a:r>
          <a:endParaRPr lang="en-US" sz="2000" kern="1200" dirty="0"/>
        </a:p>
      </dsp:txBody>
      <dsp:txXfrm>
        <a:off x="453" y="2683014"/>
        <a:ext cx="1403792" cy="639848"/>
      </dsp:txXfrm>
    </dsp:sp>
    <dsp:sp modelId="{88FBB0ED-4D24-4A40-83C2-8FAD7B66F326}">
      <dsp:nvSpPr>
        <dsp:cNvPr id="0" name=""/>
        <dsp:cNvSpPr/>
      </dsp:nvSpPr>
      <dsp:spPr>
        <a:xfrm>
          <a:off x="1462449" y="2786570"/>
          <a:ext cx="697684" cy="69768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A56A0-89F1-4FA3-AC49-6A5DE1303862}">
      <dsp:nvSpPr>
        <dsp:cNvPr id="0" name=""/>
        <dsp:cNvSpPr/>
      </dsp:nvSpPr>
      <dsp:spPr>
        <a:xfrm>
          <a:off x="453" y="1194994"/>
          <a:ext cx="1993385" cy="14880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MSE: 27826985597.010002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R2: 0.7299198895373229</a:t>
          </a:r>
        </a:p>
      </dsp:txBody>
      <dsp:txXfrm>
        <a:off x="35319" y="1229860"/>
        <a:ext cx="1923653" cy="1453153"/>
      </dsp:txXfrm>
    </dsp:sp>
    <dsp:sp modelId="{83940B3F-6469-4972-9B0F-5A3B1CF052BA}">
      <dsp:nvSpPr>
        <dsp:cNvPr id="0" name=""/>
        <dsp:cNvSpPr/>
      </dsp:nvSpPr>
      <dsp:spPr>
        <a:xfrm>
          <a:off x="453" y="2683014"/>
          <a:ext cx="1993385" cy="639848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ElasticNet</a:t>
          </a:r>
          <a:endParaRPr lang="en-US" sz="2000" kern="1200" dirty="0"/>
        </a:p>
      </dsp:txBody>
      <dsp:txXfrm>
        <a:off x="453" y="2683014"/>
        <a:ext cx="1403792" cy="639848"/>
      </dsp:txXfrm>
    </dsp:sp>
    <dsp:sp modelId="{027600AF-862D-4D3A-985D-CFED911150A6}">
      <dsp:nvSpPr>
        <dsp:cNvPr id="0" name=""/>
        <dsp:cNvSpPr/>
      </dsp:nvSpPr>
      <dsp:spPr>
        <a:xfrm>
          <a:off x="1462449" y="2786570"/>
          <a:ext cx="697684" cy="6976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51268-1E0F-49C9-B203-DD7D9C34361E}">
      <dsp:nvSpPr>
        <dsp:cNvPr id="0" name=""/>
        <dsp:cNvSpPr/>
      </dsp:nvSpPr>
      <dsp:spPr>
        <a:xfrm>
          <a:off x="-55410" y="0"/>
          <a:ext cx="432000" cy="4320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BB3CE2-EB78-4DF0-BF90-D053ECDE41AC}">
      <dsp:nvSpPr>
        <dsp:cNvPr id="0" name=""/>
        <dsp:cNvSpPr/>
      </dsp:nvSpPr>
      <dsp:spPr>
        <a:xfrm>
          <a:off x="49767" y="0"/>
          <a:ext cx="10037581" cy="432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All the models resulted in similar accuracy (72.9%)  in terms of MSE &amp; R2</a:t>
          </a:r>
        </a:p>
      </dsp:txBody>
      <dsp:txXfrm>
        <a:off x="49767" y="0"/>
        <a:ext cx="10037581" cy="432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D5376-AF02-43DC-B9C8-AC2EBE468DCB}">
      <dsp:nvSpPr>
        <dsp:cNvPr id="0" name=""/>
        <dsp:cNvSpPr/>
      </dsp:nvSpPr>
      <dsp:spPr>
        <a:xfrm>
          <a:off x="346" y="0"/>
          <a:ext cx="709426" cy="369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72.9%</a:t>
          </a:r>
        </a:p>
      </dsp:txBody>
      <dsp:txXfrm>
        <a:off x="11163" y="10817"/>
        <a:ext cx="687792" cy="34769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4C73C-0E9E-4F52-9E00-75A6C6B6A7DA}">
      <dsp:nvSpPr>
        <dsp:cNvPr id="0" name=""/>
        <dsp:cNvSpPr/>
      </dsp:nvSpPr>
      <dsp:spPr>
        <a:xfrm>
          <a:off x="408" y="0"/>
          <a:ext cx="835302" cy="369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72.9%</a:t>
          </a:r>
        </a:p>
      </dsp:txBody>
      <dsp:txXfrm>
        <a:off x="11225" y="10817"/>
        <a:ext cx="813668" cy="3476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7AC9C-2CEE-477F-BA64-915307D1471F}">
      <dsp:nvSpPr>
        <dsp:cNvPr id="0" name=""/>
        <dsp:cNvSpPr/>
      </dsp:nvSpPr>
      <dsp:spPr>
        <a:xfrm>
          <a:off x="408" y="0"/>
          <a:ext cx="835302" cy="369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72.9%</a:t>
          </a:r>
        </a:p>
      </dsp:txBody>
      <dsp:txXfrm>
        <a:off x="11225" y="10817"/>
        <a:ext cx="813668" cy="3476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56154-C9F4-44C7-9351-88D716890653}">
      <dsp:nvSpPr>
        <dsp:cNvPr id="0" name=""/>
        <dsp:cNvSpPr/>
      </dsp:nvSpPr>
      <dsp:spPr>
        <a:xfrm>
          <a:off x="408" y="0"/>
          <a:ext cx="835302" cy="3693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72.9%</a:t>
          </a:r>
        </a:p>
      </dsp:txBody>
      <dsp:txXfrm>
        <a:off x="11225" y="10817"/>
        <a:ext cx="813668" cy="34769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D5C59-237F-4D58-AA7E-111DD2237405}">
      <dsp:nvSpPr>
        <dsp:cNvPr id="0" name=""/>
        <dsp:cNvSpPr/>
      </dsp:nvSpPr>
      <dsp:spPr>
        <a:xfrm>
          <a:off x="844315" y="0"/>
          <a:ext cx="2071868" cy="2071868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clear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bg1"/>
              </a:solidFill>
            </a:rPr>
            <a:t>Thank</a:t>
          </a:r>
          <a:r>
            <a:rPr lang="en-US" sz="3500" b="1" kern="1200" dirty="0"/>
            <a:t> </a:t>
          </a:r>
          <a:r>
            <a:rPr lang="en-US" sz="3500" b="1" kern="1200" dirty="0">
              <a:solidFill>
                <a:schemeClr val="bg1"/>
              </a:solidFill>
            </a:rPr>
            <a:t>You!!.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1147733" y="303418"/>
        <a:ext cx="1465032" cy="14650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A6175-B532-4AF9-8F51-3EF3CF306F76}">
      <dsp:nvSpPr>
        <dsp:cNvPr id="0" name=""/>
        <dsp:cNvSpPr/>
      </dsp:nvSpPr>
      <dsp:spPr>
        <a:xfrm>
          <a:off x="0" y="52892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Alex Chao</a:t>
          </a:r>
        </a:p>
      </dsp:txBody>
      <dsp:txXfrm>
        <a:off x="17563" y="70455"/>
        <a:ext cx="2139114" cy="324648"/>
      </dsp:txXfrm>
    </dsp:sp>
    <dsp:sp modelId="{2DEF4E0A-454E-41B4-AFE5-723415E387EC}">
      <dsp:nvSpPr>
        <dsp:cNvPr id="0" name=""/>
        <dsp:cNvSpPr/>
      </dsp:nvSpPr>
      <dsp:spPr>
        <a:xfrm>
          <a:off x="0" y="425691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Evan Johnson</a:t>
          </a:r>
        </a:p>
      </dsp:txBody>
      <dsp:txXfrm>
        <a:off x="17563" y="443254"/>
        <a:ext cx="2139114" cy="324648"/>
      </dsp:txXfrm>
    </dsp:sp>
    <dsp:sp modelId="{8D4D32F0-3417-4D59-B88D-6E8D12424623}">
      <dsp:nvSpPr>
        <dsp:cNvPr id="0" name=""/>
        <dsp:cNvSpPr/>
      </dsp:nvSpPr>
      <dsp:spPr>
        <a:xfrm>
          <a:off x="0" y="828666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Jake Hatcher</a:t>
          </a:r>
        </a:p>
      </dsp:txBody>
      <dsp:txXfrm>
        <a:off x="17563" y="846229"/>
        <a:ext cx="2139114" cy="324648"/>
      </dsp:txXfrm>
    </dsp:sp>
    <dsp:sp modelId="{FA383F43-4E5D-4C6F-9EC5-3EFD87256ADB}">
      <dsp:nvSpPr>
        <dsp:cNvPr id="0" name=""/>
        <dsp:cNvSpPr/>
      </dsp:nvSpPr>
      <dsp:spPr>
        <a:xfrm>
          <a:off x="0" y="1231641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Mohammed Bedreddine</a:t>
          </a:r>
        </a:p>
      </dsp:txBody>
      <dsp:txXfrm>
        <a:off x="17563" y="1249204"/>
        <a:ext cx="2139114" cy="324648"/>
      </dsp:txXfrm>
    </dsp:sp>
    <dsp:sp modelId="{0F324717-A32C-435B-AD4D-B69352BADFCC}">
      <dsp:nvSpPr>
        <dsp:cNvPr id="0" name=""/>
        <dsp:cNvSpPr/>
      </dsp:nvSpPr>
      <dsp:spPr>
        <a:xfrm>
          <a:off x="0" y="1634616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Nand Kishore Sagi</a:t>
          </a:r>
        </a:p>
      </dsp:txBody>
      <dsp:txXfrm>
        <a:off x="17563" y="1652179"/>
        <a:ext cx="2139114" cy="324648"/>
      </dsp:txXfrm>
    </dsp:sp>
    <dsp:sp modelId="{895F4A7B-9EEF-4432-AB7A-21FE8370842E}">
      <dsp:nvSpPr>
        <dsp:cNvPr id="0" name=""/>
        <dsp:cNvSpPr/>
      </dsp:nvSpPr>
      <dsp:spPr>
        <a:xfrm>
          <a:off x="0" y="2037591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Rima Susan Philip</a:t>
          </a:r>
        </a:p>
      </dsp:txBody>
      <dsp:txXfrm>
        <a:off x="17563" y="2055154"/>
        <a:ext cx="2139114" cy="324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9FFB-E2C8-4EEC-B8E8-54BA7E41D38C}">
      <dsp:nvSpPr>
        <dsp:cNvPr id="0" name=""/>
        <dsp:cNvSpPr/>
      </dsp:nvSpPr>
      <dsp:spPr>
        <a:xfrm>
          <a:off x="0" y="0"/>
          <a:ext cx="2160588" cy="46799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Features Used | Data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# of bedrooms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# of bathrooms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Finished Sq. Ft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Age of the house (calculated from the Year Built)</a:t>
          </a:r>
        </a:p>
      </dsp:txBody>
      <dsp:txXfrm>
        <a:off x="0" y="1871980"/>
        <a:ext cx="2160588" cy="1871980"/>
      </dsp:txXfrm>
    </dsp:sp>
    <dsp:sp modelId="{52E500F9-E92F-43FD-A6AE-40AEFF66B1DC}">
      <dsp:nvSpPr>
        <dsp:cNvPr id="0" name=""/>
        <dsp:cNvSpPr/>
      </dsp:nvSpPr>
      <dsp:spPr>
        <a:xfrm>
          <a:off x="301082" y="280797"/>
          <a:ext cx="1558423" cy="15584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70A8E-77DC-4DD3-8397-2558148B5965}">
      <dsp:nvSpPr>
        <dsp:cNvPr id="0" name=""/>
        <dsp:cNvSpPr/>
      </dsp:nvSpPr>
      <dsp:spPr>
        <a:xfrm>
          <a:off x="274255" y="3859353"/>
          <a:ext cx="1611322" cy="661403"/>
        </a:xfrm>
        <a:prstGeom prst="stripedRight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3BA0D9-C601-444A-8CA8-BCBD4C088ADD}">
      <dsp:nvSpPr>
        <dsp:cNvPr id="0" name=""/>
        <dsp:cNvSpPr/>
      </dsp:nvSpPr>
      <dsp:spPr>
        <a:xfrm>
          <a:off x="0" y="0"/>
          <a:ext cx="2160588" cy="4683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Saving the Model</a:t>
          </a:r>
          <a:endParaRPr lang="en-US" sz="17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Used the library </a:t>
          </a:r>
          <a:r>
            <a:rPr lang="en-US" sz="1400" b="1" kern="1200" dirty="0"/>
            <a:t>pickle</a:t>
          </a:r>
          <a:r>
            <a:rPr lang="en-US" sz="1400" b="0" kern="1200" dirty="0"/>
            <a:t> to save the model which was utilized by the flask app to generate the predicted price and display on the UI</a:t>
          </a:r>
        </a:p>
      </dsp:txBody>
      <dsp:txXfrm>
        <a:off x="0" y="1873486"/>
        <a:ext cx="2160588" cy="1873486"/>
      </dsp:txXfrm>
    </dsp:sp>
    <dsp:sp modelId="{80952500-7BF3-4A03-93B0-6A52F2D19E48}">
      <dsp:nvSpPr>
        <dsp:cNvPr id="0" name=""/>
        <dsp:cNvSpPr/>
      </dsp:nvSpPr>
      <dsp:spPr>
        <a:xfrm>
          <a:off x="300455" y="281022"/>
          <a:ext cx="1559677" cy="155967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5BC8B-3E16-48B1-A29E-6E1DD8BDAE27}">
      <dsp:nvSpPr>
        <dsp:cNvPr id="0" name=""/>
        <dsp:cNvSpPr/>
      </dsp:nvSpPr>
      <dsp:spPr>
        <a:xfrm>
          <a:off x="86423" y="3746972"/>
          <a:ext cx="1987740" cy="702557"/>
        </a:xfrm>
        <a:prstGeom prst="notchedRightArrow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46F50-56A1-4E8A-BB7D-494F8A792F5F}">
      <dsp:nvSpPr>
        <dsp:cNvPr id="0" name=""/>
        <dsp:cNvSpPr/>
      </dsp:nvSpPr>
      <dsp:spPr>
        <a:xfrm>
          <a:off x="0" y="0"/>
          <a:ext cx="2160588" cy="4683715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Predicted Field | Target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Zestimate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Zillow's predicted price/home value</a:t>
          </a:r>
        </a:p>
      </dsp:txBody>
      <dsp:txXfrm>
        <a:off x="0" y="1873486"/>
        <a:ext cx="2160588" cy="1873486"/>
      </dsp:txXfrm>
    </dsp:sp>
    <dsp:sp modelId="{2FBDB24A-BD1D-4541-90A2-863EE396B749}">
      <dsp:nvSpPr>
        <dsp:cNvPr id="0" name=""/>
        <dsp:cNvSpPr/>
      </dsp:nvSpPr>
      <dsp:spPr>
        <a:xfrm>
          <a:off x="265705" y="223096"/>
          <a:ext cx="1559677" cy="155967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8D815-3AC5-420A-B533-62291B560FED}">
      <dsp:nvSpPr>
        <dsp:cNvPr id="0" name=""/>
        <dsp:cNvSpPr/>
      </dsp:nvSpPr>
      <dsp:spPr>
        <a:xfrm>
          <a:off x="187679" y="3834001"/>
          <a:ext cx="1785229" cy="734614"/>
        </a:xfrm>
        <a:prstGeom prst="stripedRightArrow">
          <a:avLst/>
        </a:prstGeom>
        <a:solidFill>
          <a:schemeClr val="bg1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CB18-BD80-423F-A3DA-5FC1C9F3E1C4}">
      <dsp:nvSpPr>
        <dsp:cNvPr id="0" name=""/>
        <dsp:cNvSpPr/>
      </dsp:nvSpPr>
      <dsp:spPr>
        <a:xfrm>
          <a:off x="0" y="0"/>
          <a:ext cx="2160588" cy="4679250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Training &amp; Testing Set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Split the data into Training &amp; Testing sets using scikit learns function train_test_split with a random_state of 42</a:t>
          </a:r>
        </a:p>
      </dsp:txBody>
      <dsp:txXfrm>
        <a:off x="0" y="1871700"/>
        <a:ext cx="2160588" cy="1871700"/>
      </dsp:txXfrm>
    </dsp:sp>
    <dsp:sp modelId="{B7F90959-8B65-4A32-A8AA-F44D597F97D5}">
      <dsp:nvSpPr>
        <dsp:cNvPr id="0" name=""/>
        <dsp:cNvSpPr/>
      </dsp:nvSpPr>
      <dsp:spPr>
        <a:xfrm>
          <a:off x="301198" y="280754"/>
          <a:ext cx="1558190" cy="15581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01DFF-156B-4D50-A291-C925761D43B7}">
      <dsp:nvSpPr>
        <dsp:cNvPr id="0" name=""/>
        <dsp:cNvSpPr/>
      </dsp:nvSpPr>
      <dsp:spPr>
        <a:xfrm>
          <a:off x="167742" y="3833999"/>
          <a:ext cx="1825103" cy="701887"/>
        </a:xfrm>
        <a:prstGeom prst="stripedRight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E37FF-C3EB-4A4E-A9E8-3C43A727AE0C}">
      <dsp:nvSpPr>
        <dsp:cNvPr id="0" name=""/>
        <dsp:cNvSpPr/>
      </dsp:nvSpPr>
      <dsp:spPr>
        <a:xfrm>
          <a:off x="0" y="0"/>
          <a:ext cx="2160588" cy="4679250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Linear Regression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MSE:  27836442793.19117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R2: 0.7298281009179494</a:t>
          </a:r>
        </a:p>
      </dsp:txBody>
      <dsp:txXfrm>
        <a:off x="0" y="1871700"/>
        <a:ext cx="2160588" cy="1871700"/>
      </dsp:txXfrm>
    </dsp:sp>
    <dsp:sp modelId="{BD3DE41E-290F-4D72-9F00-E18B60D888D3}">
      <dsp:nvSpPr>
        <dsp:cNvPr id="0" name=""/>
        <dsp:cNvSpPr/>
      </dsp:nvSpPr>
      <dsp:spPr>
        <a:xfrm>
          <a:off x="80076" y="235957"/>
          <a:ext cx="2000435" cy="15581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5820-66FF-45EA-BB8F-CDC387773FD3}">
      <dsp:nvSpPr>
        <dsp:cNvPr id="0" name=""/>
        <dsp:cNvSpPr/>
      </dsp:nvSpPr>
      <dsp:spPr>
        <a:xfrm>
          <a:off x="275129" y="3842931"/>
          <a:ext cx="1610328" cy="701880"/>
        </a:xfrm>
        <a:prstGeom prst="stripedRight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176CC-007E-47EE-A8E4-1C50144AFBB8}">
      <dsp:nvSpPr>
        <dsp:cNvPr id="0" name=""/>
        <dsp:cNvSpPr/>
      </dsp:nvSpPr>
      <dsp:spPr>
        <a:xfrm>
          <a:off x="453" y="1195305"/>
          <a:ext cx="1992842" cy="148761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MSE: 27836442793.19117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R2: 0.7298281009179494</a:t>
          </a:r>
        </a:p>
      </dsp:txBody>
      <dsp:txXfrm>
        <a:off x="35310" y="1230162"/>
        <a:ext cx="1923128" cy="1452757"/>
      </dsp:txXfrm>
    </dsp:sp>
    <dsp:sp modelId="{D57CE2DA-5BD3-4F7E-9D9F-CDA648035B9B}">
      <dsp:nvSpPr>
        <dsp:cNvPr id="0" name=""/>
        <dsp:cNvSpPr/>
      </dsp:nvSpPr>
      <dsp:spPr>
        <a:xfrm>
          <a:off x="453" y="2682920"/>
          <a:ext cx="1992842" cy="639674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Linear Regression</a:t>
          </a:r>
          <a:endParaRPr lang="en-US" sz="2100" kern="1200" dirty="0"/>
        </a:p>
      </dsp:txBody>
      <dsp:txXfrm>
        <a:off x="453" y="2682920"/>
        <a:ext cx="1403410" cy="639674"/>
      </dsp:txXfrm>
    </dsp:sp>
    <dsp:sp modelId="{DD7E7022-FBE3-4F6A-B0AE-76BC63AF1781}">
      <dsp:nvSpPr>
        <dsp:cNvPr id="0" name=""/>
        <dsp:cNvSpPr/>
      </dsp:nvSpPr>
      <dsp:spPr>
        <a:xfrm>
          <a:off x="1462051" y="2786449"/>
          <a:ext cx="697494" cy="69749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DFF21-6C40-4BEF-92C8-D268BC951461}">
      <dsp:nvSpPr>
        <dsp:cNvPr id="0" name=""/>
        <dsp:cNvSpPr/>
      </dsp:nvSpPr>
      <dsp:spPr>
        <a:xfrm>
          <a:off x="453" y="1194994"/>
          <a:ext cx="1993385" cy="14880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MSE: 27836442515.040195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R2: 0.7298281036175966	</a:t>
          </a:r>
        </a:p>
      </dsp:txBody>
      <dsp:txXfrm>
        <a:off x="35319" y="1229860"/>
        <a:ext cx="1923653" cy="1453153"/>
      </dsp:txXfrm>
    </dsp:sp>
    <dsp:sp modelId="{EC4FE48C-37C5-43B0-8B22-210455CC47AC}">
      <dsp:nvSpPr>
        <dsp:cNvPr id="0" name=""/>
        <dsp:cNvSpPr/>
      </dsp:nvSpPr>
      <dsp:spPr>
        <a:xfrm>
          <a:off x="453" y="2683014"/>
          <a:ext cx="1993385" cy="63984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Lasso</a:t>
          </a:r>
          <a:r>
            <a:rPr lang="en-US" sz="2800" kern="1200" dirty="0"/>
            <a:t>	</a:t>
          </a:r>
        </a:p>
      </dsp:txBody>
      <dsp:txXfrm>
        <a:off x="453" y="2683014"/>
        <a:ext cx="1403792" cy="639848"/>
      </dsp:txXfrm>
    </dsp:sp>
    <dsp:sp modelId="{88D7B27A-BAEB-427A-AC7F-E75D5554FA99}">
      <dsp:nvSpPr>
        <dsp:cNvPr id="0" name=""/>
        <dsp:cNvSpPr/>
      </dsp:nvSpPr>
      <dsp:spPr>
        <a:xfrm>
          <a:off x="1462449" y="2786570"/>
          <a:ext cx="697684" cy="69768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10/31/2019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gho/mortality_burden_disease/life_tables/hale_text/e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GDP: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accepted method of determining a country's level of wealth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Support: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you were in trouble, do you have relatives or friends you can count on to help you whenever you need them, or not?“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 Expectancy: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estimate for the healthy life expectancy represents the average number of "healthy" years a child at birth is estimated to live.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It's calculated by the WHO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over 100 different health factors.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Freedom: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"Are you satisfied or dissatisfied with your freedom to choose what you do with your life?"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94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B622-3B93-42C5-94AE-CEB2CFD05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C3563-89B7-4C8E-B4D6-95218A437A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C06D1-FEC9-4DC0-96F5-390AD4FA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0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  <p:sldLayoutId id="214748367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26" Type="http://schemas.microsoft.com/office/2007/relationships/diagramDrawing" Target="../diagrams/drawing7.xml"/><Relationship Id="rId3" Type="http://schemas.openxmlformats.org/officeDocument/2006/relationships/diagramLayout" Target="../diagrams/layout3.xml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5" Type="http://schemas.openxmlformats.org/officeDocument/2006/relationships/diagramColors" Target="../diagrams/colors7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24" Type="http://schemas.openxmlformats.org/officeDocument/2006/relationships/diagramQuickStyle" Target="../diagrams/quickStyle7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23" Type="http://schemas.openxmlformats.org/officeDocument/2006/relationships/diagramLayout" Target="../diagrams/layout7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Relationship Id="rId22" Type="http://schemas.openxmlformats.org/officeDocument/2006/relationships/diagramData" Target="../diagrams/data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18" Type="http://schemas.openxmlformats.org/officeDocument/2006/relationships/diagramLayout" Target="../diagrams/layout11.xml"/><Relationship Id="rId26" Type="http://schemas.microsoft.com/office/2007/relationships/diagramDrawing" Target="../diagrams/drawing12.xml"/><Relationship Id="rId39" Type="http://schemas.openxmlformats.org/officeDocument/2006/relationships/diagramQuickStyle" Target="../diagrams/quickStyle15.xml"/><Relationship Id="rId3" Type="http://schemas.openxmlformats.org/officeDocument/2006/relationships/diagramLayout" Target="../diagrams/layout8.xml"/><Relationship Id="rId21" Type="http://schemas.microsoft.com/office/2007/relationships/diagramDrawing" Target="../diagrams/drawing11.xml"/><Relationship Id="rId34" Type="http://schemas.openxmlformats.org/officeDocument/2006/relationships/diagramQuickStyle" Target="../diagrams/quickStyle14.xml"/><Relationship Id="rId42" Type="http://schemas.openxmlformats.org/officeDocument/2006/relationships/diagramData" Target="../diagrams/data16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17" Type="http://schemas.openxmlformats.org/officeDocument/2006/relationships/diagramData" Target="../diagrams/data11.xml"/><Relationship Id="rId25" Type="http://schemas.openxmlformats.org/officeDocument/2006/relationships/diagramColors" Target="../diagrams/colors12.xml"/><Relationship Id="rId33" Type="http://schemas.openxmlformats.org/officeDocument/2006/relationships/diagramLayout" Target="../diagrams/layout14.xml"/><Relationship Id="rId38" Type="http://schemas.openxmlformats.org/officeDocument/2006/relationships/diagramLayout" Target="../diagrams/layout15.xml"/><Relationship Id="rId46" Type="http://schemas.microsoft.com/office/2007/relationships/diagramDrawing" Target="../diagrams/drawing16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20" Type="http://schemas.openxmlformats.org/officeDocument/2006/relationships/diagramColors" Target="../diagrams/colors11.xml"/><Relationship Id="rId29" Type="http://schemas.openxmlformats.org/officeDocument/2006/relationships/diagramQuickStyle" Target="../diagrams/quickStyle13.xml"/><Relationship Id="rId41" Type="http://schemas.microsoft.com/office/2007/relationships/diagramDrawing" Target="../diagrams/drawing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24" Type="http://schemas.openxmlformats.org/officeDocument/2006/relationships/diagramQuickStyle" Target="../diagrams/quickStyle12.xml"/><Relationship Id="rId32" Type="http://schemas.openxmlformats.org/officeDocument/2006/relationships/diagramData" Target="../diagrams/data14.xml"/><Relationship Id="rId37" Type="http://schemas.openxmlformats.org/officeDocument/2006/relationships/diagramData" Target="../diagrams/data15.xml"/><Relationship Id="rId40" Type="http://schemas.openxmlformats.org/officeDocument/2006/relationships/diagramColors" Target="../diagrams/colors15.xml"/><Relationship Id="rId45" Type="http://schemas.openxmlformats.org/officeDocument/2006/relationships/diagramColors" Target="../diagrams/colors16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23" Type="http://schemas.openxmlformats.org/officeDocument/2006/relationships/diagramLayout" Target="../diagrams/layout12.xml"/><Relationship Id="rId28" Type="http://schemas.openxmlformats.org/officeDocument/2006/relationships/diagramLayout" Target="../diagrams/layout13.xml"/><Relationship Id="rId36" Type="http://schemas.microsoft.com/office/2007/relationships/diagramDrawing" Target="../diagrams/drawing14.xml"/><Relationship Id="rId10" Type="http://schemas.openxmlformats.org/officeDocument/2006/relationships/diagramColors" Target="../diagrams/colors9.xml"/><Relationship Id="rId19" Type="http://schemas.openxmlformats.org/officeDocument/2006/relationships/diagramQuickStyle" Target="../diagrams/quickStyle11.xml"/><Relationship Id="rId31" Type="http://schemas.microsoft.com/office/2007/relationships/diagramDrawing" Target="../diagrams/drawing13.xml"/><Relationship Id="rId44" Type="http://schemas.openxmlformats.org/officeDocument/2006/relationships/diagramQuickStyle" Target="../diagrams/quickStyle16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Relationship Id="rId22" Type="http://schemas.openxmlformats.org/officeDocument/2006/relationships/diagramData" Target="../diagrams/data12.xml"/><Relationship Id="rId27" Type="http://schemas.openxmlformats.org/officeDocument/2006/relationships/diagramData" Target="../diagrams/data13.xml"/><Relationship Id="rId30" Type="http://schemas.openxmlformats.org/officeDocument/2006/relationships/diagramColors" Target="../diagrams/colors13.xml"/><Relationship Id="rId35" Type="http://schemas.openxmlformats.org/officeDocument/2006/relationships/diagramColors" Target="../diagrams/colors14.xml"/><Relationship Id="rId43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D4ADCFE-4D1E-4644-A2CE-9C10070466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22" r="2122"/>
          <a:stretch>
            <a:fillRect/>
          </a:stretch>
        </p:blipFill>
        <p:spPr/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77079"/>
            <a:ext cx="12191998" cy="580921"/>
          </a:xfrm>
        </p:spPr>
        <p:txBody>
          <a:bodyPr/>
          <a:lstStyle/>
          <a:p>
            <a:r>
              <a:rPr lang="en-US" dirty="0"/>
              <a:t>A machine learning project on predicting the housing prices in Raleigh-Durham-Cary Area based on Zillow estimates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3119" y="5176624"/>
            <a:ext cx="6278879" cy="1046480"/>
          </a:xfrm>
        </p:spPr>
        <p:txBody>
          <a:bodyPr/>
          <a:lstStyle/>
          <a:p>
            <a:r>
              <a:rPr lang="en-US" sz="5800" dirty="0"/>
              <a:t>The Housing Project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D2B3C2D-8ED8-43A2-B840-F88E09492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708206"/>
              </p:ext>
            </p:extLst>
          </p:nvPr>
        </p:nvGraphicFramePr>
        <p:xfrm>
          <a:off x="9873205" y="761999"/>
          <a:ext cx="2174241" cy="407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8853382-1133-4EC8-B6DE-0671B411D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2837419"/>
              </p:ext>
            </p:extLst>
          </p:nvPr>
        </p:nvGraphicFramePr>
        <p:xfrm>
          <a:off x="9873205" y="1452880"/>
          <a:ext cx="2174240" cy="242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837479" y="-54649"/>
            <a:ext cx="10325528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3" y="4110761"/>
            <a:ext cx="4728202" cy="1259666"/>
          </a:xfrm>
        </p:spPr>
        <p:txBody>
          <a:bodyPr/>
          <a:lstStyle/>
          <a:p>
            <a:r>
              <a:rPr lang="en-US" dirty="0"/>
              <a:t>Design.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5370427"/>
            <a:ext cx="4757194" cy="729431"/>
          </a:xfrm>
        </p:spPr>
        <p:txBody>
          <a:bodyPr/>
          <a:lstStyle/>
          <a:p>
            <a:r>
              <a:rPr lang="en-US" dirty="0"/>
              <a:t>Design Overview  &amp; Approach.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Design Overview 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136185"/>
            <a:ext cx="11339513" cy="391239"/>
          </a:xfrm>
        </p:spPr>
        <p:txBody>
          <a:bodyPr/>
          <a:lstStyle/>
          <a:p>
            <a:r>
              <a:rPr lang="en-US" sz="2400" b="1" dirty="0"/>
              <a:t>JavaScript - Python - Flask 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991369"/>
            <a:ext cx="7220704" cy="912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440" y="2062479"/>
            <a:ext cx="1879600" cy="294641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577460"/>
            <a:ext cx="1459132" cy="1330062"/>
          </a:xfrm>
        </p:spPr>
        <p:txBody>
          <a:bodyPr/>
          <a:lstStyle/>
          <a:p>
            <a:pPr lvl="1"/>
            <a:r>
              <a:rPr lang="en-US" dirty="0"/>
              <a:t>HTML/CSS</a:t>
            </a:r>
          </a:p>
          <a:p>
            <a:pPr lvl="1"/>
            <a:r>
              <a:rPr lang="en-US" dirty="0"/>
              <a:t>Bootstrap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0845" y="2020028"/>
            <a:ext cx="1190577" cy="423431"/>
          </a:xfrm>
        </p:spPr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0844" y="2577459"/>
            <a:ext cx="1984171" cy="990281"/>
          </a:xfrm>
        </p:spPr>
        <p:txBody>
          <a:bodyPr/>
          <a:lstStyle/>
          <a:p>
            <a:r>
              <a:rPr lang="en-US" sz="1600" dirty="0"/>
              <a:t>Python</a:t>
            </a:r>
            <a:endParaRPr lang="en-US" dirty="0"/>
          </a:p>
          <a:p>
            <a:pPr lvl="1"/>
            <a:r>
              <a:rPr lang="en-US" dirty="0"/>
              <a:t>Flask powered RESTful API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14F41-2473-4456-90A8-804AB3828E10}"/>
              </a:ext>
            </a:extLst>
          </p:cNvPr>
          <p:cNvSpPr txBox="1"/>
          <p:nvPr/>
        </p:nvSpPr>
        <p:spPr>
          <a:xfrm>
            <a:off x="6456982" y="1982156"/>
            <a:ext cx="1906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1E2CC-D370-4977-9439-ECFAD1D52A45}"/>
              </a:ext>
            </a:extLst>
          </p:cNvPr>
          <p:cNvSpPr txBox="1"/>
          <p:nvPr/>
        </p:nvSpPr>
        <p:spPr>
          <a:xfrm>
            <a:off x="6663453" y="2694562"/>
            <a:ext cx="9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 file</a:t>
            </a:r>
          </a:p>
        </p:txBody>
      </p:sp>
    </p:spTree>
    <p:extLst>
      <p:ext uri="{BB962C8B-B14F-4D97-AF65-F5344CB8AC3E}">
        <p14:creationId xmlns:p14="http://schemas.microsoft.com/office/powerpoint/2010/main" val="75636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4371863" y="0"/>
            <a:ext cx="10311166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3059439"/>
            <a:ext cx="5858490" cy="1259666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700" y="4319105"/>
            <a:ext cx="5191759" cy="877800"/>
          </a:xfrm>
        </p:spPr>
        <p:txBody>
          <a:bodyPr/>
          <a:lstStyle/>
          <a:p>
            <a:r>
              <a:rPr lang="en-US" dirty="0"/>
              <a:t>Approaches Used: Regression , K-Means Clustering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2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7D9838-2B25-43FE-879B-DD31D16DE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338" b="1338"/>
          <a:stretch>
            <a:fillRect/>
          </a:stretch>
        </p:blipFill>
        <p:spPr>
          <a:xfrm>
            <a:off x="0" y="0"/>
            <a:ext cx="9780588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577529-2547-4D8C-B0C1-2229697DA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4270627"/>
            <a:ext cx="5956300" cy="1100565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8246E-03E6-4956-9F6F-9E8F1F4F6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5371192"/>
            <a:ext cx="5956300" cy="622998"/>
          </a:xfrm>
        </p:spPr>
        <p:txBody>
          <a:bodyPr/>
          <a:lstStyle/>
          <a:p>
            <a:r>
              <a:rPr lang="en-US" dirty="0"/>
              <a:t>Linear Regression , LASSO, Ridge, ElasticNet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57E80-8B30-4FDE-A00A-657B42D9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8471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A80D8-BBA8-4067-9A39-3DA7F1CB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Approach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A536C0-A6B1-4FBF-A9B8-226793E941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935999"/>
            <a:ext cx="11328200" cy="571535"/>
          </a:xfrm>
        </p:spPr>
        <p:txBody>
          <a:bodyPr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Python Libraries Used: </a:t>
            </a:r>
            <a:r>
              <a:rPr lang="en-US" sz="2000" dirty="0"/>
              <a:t>scikit-learn version: 0.20.3, Numpy, Pandas, Matplotlib, pickle 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9325904-EC7E-47C0-8BD8-1340D7B4F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078328"/>
              </p:ext>
            </p:extLst>
          </p:nvPr>
        </p:nvGraphicFramePr>
        <p:xfrm>
          <a:off x="431800" y="1511300"/>
          <a:ext cx="2160588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656D6F-BFC9-4825-8A8E-F0BDC559CF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0DF443-1279-47DD-AD9F-681AC33FD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7857D87-F70D-4B3F-8C55-2A79ADA6E6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1A38855B-ADDA-4F29-926C-6907CFBA27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523407"/>
              </p:ext>
            </p:extLst>
          </p:nvPr>
        </p:nvGraphicFramePr>
        <p:xfrm>
          <a:off x="9611412" y="1507535"/>
          <a:ext cx="2160588" cy="468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F8AFB-4260-4C72-BB86-65693A72C53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9F1A4BE-2BFA-4C12-85A2-8AFFA41EF5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875853"/>
              </p:ext>
            </p:extLst>
          </p:nvPr>
        </p:nvGraphicFramePr>
        <p:xfrm>
          <a:off x="2726412" y="1511999"/>
          <a:ext cx="2160588" cy="468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9BF9E17-C59D-439C-A9E4-6ACF17AF61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218721"/>
              </p:ext>
            </p:extLst>
          </p:nvPr>
        </p:nvGraphicFramePr>
        <p:xfrm>
          <a:off x="5021412" y="1512000"/>
          <a:ext cx="2160588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81BB6F5-2214-40AB-9F20-736B6248A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211628"/>
              </p:ext>
            </p:extLst>
          </p:nvPr>
        </p:nvGraphicFramePr>
        <p:xfrm>
          <a:off x="7316412" y="1507535"/>
          <a:ext cx="2160588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67510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23" grpId="0">
        <p:bldAsOne/>
      </p:bldGraphic>
      <p:bldGraphic spid="14" grpId="0">
        <p:bldAsOne/>
      </p:bldGraphic>
      <p:bldGraphic spid="15" grpId="0">
        <p:bldAsOne/>
      </p:bldGraphic>
      <p:bldGraphic spid="1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211DE47-126E-4FFC-BBAC-76020FD3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Plots | # of Bedrooms &amp; Bathrooms Vs Price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65373-CC8E-4FE1-A915-8755878A66B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61B9B1-8192-411F-B9D6-84BC99E05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of Baths Vs Price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77EB92-39F3-405F-954B-BA0AF96C4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# of Bedrooms Vs Price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F63A4BD-942D-478A-AB6B-6782BF0354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9200" y="2256632"/>
            <a:ext cx="5448300" cy="3632199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3FFB855-3D3D-4664-90BE-FD353A43C7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1800" y="2250282"/>
            <a:ext cx="5448300" cy="3632199"/>
          </a:xfrm>
        </p:spPr>
      </p:pic>
    </p:spTree>
    <p:extLst>
      <p:ext uri="{BB962C8B-B14F-4D97-AF65-F5344CB8AC3E}">
        <p14:creationId xmlns:p14="http://schemas.microsoft.com/office/powerpoint/2010/main" val="351805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E375-E12A-4420-B781-E79B62FB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Plots | Square Footage &amp; Age Vs Price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DF039-B6A5-4DB5-94CC-C9E68AB9B0F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B7CD6-D0DB-4A26-852C-1315BBD9A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Finished SqFt Vs Price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3148D-FDBF-43AC-AA8C-9C06D08F1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 Vs Price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D62E99-778D-4E34-9D2C-B0ED7149A2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9200" y="2256632"/>
            <a:ext cx="5448300" cy="363219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80B5B9-D5A4-4CA5-8C81-FC82E1CA95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1800" y="2250282"/>
            <a:ext cx="5448300" cy="3632199"/>
          </a:xfrm>
        </p:spPr>
      </p:pic>
    </p:spTree>
    <p:extLst>
      <p:ext uri="{BB962C8B-B14F-4D97-AF65-F5344CB8AC3E}">
        <p14:creationId xmlns:p14="http://schemas.microsoft.com/office/powerpoint/2010/main" val="286657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0BB7A3-3344-46C9-95D0-F7385B3C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Plot | Year Built Vs Price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ADE42C-2521-444C-8176-F12E323BA39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sz="2400" b="1" dirty="0"/>
          </a:p>
          <a:p>
            <a:endParaRPr lang="en-US" sz="2400" b="1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212C5C-A218-4249-AB89-62D451846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175" y="2022058"/>
            <a:ext cx="5487650" cy="365843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A0F57-D59D-4049-98F9-6AF2DB74AA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2ACCB-7180-4BCC-95C3-5549123A7EAB}"/>
              </a:ext>
            </a:extLst>
          </p:cNvPr>
          <p:cNvSpPr/>
          <p:nvPr/>
        </p:nvSpPr>
        <p:spPr>
          <a:xfrm>
            <a:off x="431800" y="1177509"/>
            <a:ext cx="3177162" cy="106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6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0BB7A3-3344-46C9-95D0-F7385B3C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Plot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ADE42C-2521-444C-8176-F12E323BA39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400" b="1" dirty="0"/>
              <a:t>Predictions Vs zestimate Values</a:t>
            </a:r>
          </a:p>
          <a:p>
            <a:r>
              <a:rPr lang="en-US" dirty="0"/>
              <a:t>difference between Zillow's estimate and the predicted price i.e. the error of the prediction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A0F57-D59D-4049-98F9-6AF2DB74AA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2ACCB-7180-4BCC-95C3-5549123A7EAB}"/>
              </a:ext>
            </a:extLst>
          </p:cNvPr>
          <p:cNvSpPr/>
          <p:nvPr/>
        </p:nvSpPr>
        <p:spPr>
          <a:xfrm>
            <a:off x="431800" y="810729"/>
            <a:ext cx="3177162" cy="106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5892411-E2CB-4D0B-B832-EB46A2BFC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153" y="1984443"/>
            <a:ext cx="9377464" cy="4441557"/>
          </a:xfrm>
        </p:spPr>
      </p:pic>
    </p:spTree>
    <p:extLst>
      <p:ext uri="{BB962C8B-B14F-4D97-AF65-F5344CB8AC3E}">
        <p14:creationId xmlns:p14="http://schemas.microsoft.com/office/powerpoint/2010/main" val="10248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D6DE-1D36-48AE-9DA3-C5B5B573C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575999"/>
            <a:ext cx="11340200" cy="275005"/>
          </a:xfrm>
        </p:spPr>
        <p:txBody>
          <a:bodyPr/>
          <a:lstStyle/>
          <a:p>
            <a:r>
              <a:rPr lang="en-US" sz="4000" dirty="0"/>
              <a:t>Comparison of various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611ED-F3FE-4D54-93D0-B92BF0C937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11339513" cy="1034809"/>
          </a:xfrm>
        </p:spPr>
        <p:txBody>
          <a:bodyPr/>
          <a:lstStyle/>
          <a:p>
            <a:r>
              <a:rPr lang="en-US" b="1" dirty="0"/>
              <a:t>Mean Square Error (MSE)—</a:t>
            </a:r>
            <a:r>
              <a:rPr lang="en-US" dirty="0"/>
              <a:t>The average of the square of the errors (deviations).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larger the number the larger the error. </a:t>
            </a:r>
          </a:p>
          <a:p>
            <a:r>
              <a:rPr lang="en-US" b="1" dirty="0"/>
              <a:t>R2—</a:t>
            </a:r>
            <a:r>
              <a:rPr lang="en-US" dirty="0"/>
              <a:t>The proportion of the variance in the dependent variable that is predictable from the independent variable(s).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Varies between 0-100%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9A55C93-8352-42B9-982E-5753294E5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996571"/>
              </p:ext>
            </p:extLst>
          </p:nvPr>
        </p:nvGraphicFramePr>
        <p:xfrm>
          <a:off x="432000" y="1512000"/>
          <a:ext cx="2160000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843690F-831E-4CA4-932B-A3361290C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086166"/>
              </p:ext>
            </p:extLst>
          </p:nvPr>
        </p:nvGraphicFramePr>
        <p:xfrm>
          <a:off x="2726412" y="1512000"/>
          <a:ext cx="2160588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71C3044-0444-43CD-9B62-013FBDF0F2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7506839"/>
              </p:ext>
            </p:extLst>
          </p:nvPr>
        </p:nvGraphicFramePr>
        <p:xfrm>
          <a:off x="5021412" y="1512000"/>
          <a:ext cx="2160588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360F023-8E23-4C68-9EDC-D5211A902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990523"/>
              </p:ext>
            </p:extLst>
          </p:nvPr>
        </p:nvGraphicFramePr>
        <p:xfrm>
          <a:off x="7316412" y="1507535"/>
          <a:ext cx="2160588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81241-CBDD-420B-B65C-B63B43BDB2A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E7D4D87-0E75-4A8B-AE06-3936E2500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9153497"/>
              </p:ext>
            </p:extLst>
          </p:nvPr>
        </p:nvGraphicFramePr>
        <p:xfrm>
          <a:off x="420001" y="5939351"/>
          <a:ext cx="10031938" cy="4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8A73925-5D5A-4393-A21B-79E467F7D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729834"/>
              </p:ext>
            </p:extLst>
          </p:nvPr>
        </p:nvGraphicFramePr>
        <p:xfrm>
          <a:off x="817124" y="5165387"/>
          <a:ext cx="71012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15E631E6-9327-43F9-8A57-C26A730E4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450859"/>
              </p:ext>
            </p:extLst>
          </p:nvPr>
        </p:nvGraphicFramePr>
        <p:xfrm>
          <a:off x="3065349" y="5166182"/>
          <a:ext cx="836119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E453236E-C0D1-4B8A-99D5-8758C55E3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788587"/>
              </p:ext>
            </p:extLst>
          </p:nvPr>
        </p:nvGraphicFramePr>
        <p:xfrm>
          <a:off x="5509074" y="5161334"/>
          <a:ext cx="836119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3EDF0436-25B5-49FA-9BAE-7FD967016D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818655"/>
              </p:ext>
            </p:extLst>
          </p:nvPr>
        </p:nvGraphicFramePr>
        <p:xfrm>
          <a:off x="7715986" y="5161334"/>
          <a:ext cx="836119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E4CF970A-85D2-4EF9-89FE-8BF70CBBD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000" y="792692"/>
            <a:ext cx="7220704" cy="912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3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ECE0BAD-BBE6-4007-89E2-C2C62CDFE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48" b="1148"/>
          <a:stretch>
            <a:fillRect/>
          </a:stretch>
        </p:blipFill>
        <p:spPr>
          <a:xfrm>
            <a:off x="0" y="0"/>
            <a:ext cx="9780588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C2EE03-39E2-4BC6-ACC3-561FDD29E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1484" y="4226606"/>
            <a:ext cx="3360516" cy="982494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25DB-F37B-4523-8B03-7D9DE75DBC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4426" y="5301698"/>
            <a:ext cx="3777574" cy="618991"/>
          </a:xfrm>
        </p:spPr>
        <p:txBody>
          <a:bodyPr/>
          <a:lstStyle/>
          <a:p>
            <a:r>
              <a:rPr lang="en-US" dirty="0"/>
              <a:t>Solution Analysis and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EB89F-689B-4E35-B4EE-B1CBAE7E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976B8-72C5-4F95-A30F-654604D5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7" y="3028380"/>
            <a:ext cx="2810344" cy="23964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9164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7D9838-2B25-43FE-879B-DD31D16DE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9142049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577529-2547-4D8C-B0C1-2229697DA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4270627"/>
            <a:ext cx="5956300" cy="1100565"/>
          </a:xfrm>
        </p:spPr>
        <p:txBody>
          <a:bodyPr/>
          <a:lstStyle/>
          <a:p>
            <a:r>
              <a:rPr lang="en-US" dirty="0"/>
              <a:t>K-Means Cluster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8246E-03E6-4956-9F6F-9E8F1F4F6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5371192"/>
            <a:ext cx="5956300" cy="622998"/>
          </a:xfrm>
        </p:spPr>
        <p:txBody>
          <a:bodyPr/>
          <a:lstStyle/>
          <a:p>
            <a:r>
              <a:rPr lang="en-US" dirty="0"/>
              <a:t>Linear Regression , LASSO, Ridge, ElasticNet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57E80-8B30-4FDE-A00A-657B42D9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2401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illow_color_by_price.png">
            <a:extLst>
              <a:ext uri="{FF2B5EF4-FFF2-40B4-BE49-F238E27FC236}">
                <a16:creationId xmlns:a16="http://schemas.microsoft.com/office/drawing/2014/main" id="{EA608B05-3E47-4EB1-ADF1-727CF57E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3" y="855677"/>
            <a:ext cx="6143634" cy="578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9EDAF-B625-403E-B822-636442FC0A5A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K-Means Clustering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DEA30-01FD-4F31-8A9F-FA4809710467}"/>
              </a:ext>
            </a:extLst>
          </p:cNvPr>
          <p:cNvSpPr/>
          <p:nvPr/>
        </p:nvSpPr>
        <p:spPr>
          <a:xfrm>
            <a:off x="9481509" y="5566096"/>
            <a:ext cx="2323750" cy="436227"/>
          </a:xfrm>
          <a:prstGeom prst="rect">
            <a:avLst/>
          </a:prstGeom>
          <a:gradFill flip="none" rotWithShape="1">
            <a:gsLst>
              <a:gs pos="0">
                <a:srgbClr val="09061F"/>
              </a:gs>
              <a:gs pos="68000">
                <a:srgbClr val="EB6528"/>
              </a:gs>
              <a:gs pos="36000">
                <a:srgbClr val="BF384F"/>
              </a:gs>
              <a:gs pos="100000">
                <a:srgbClr val="FCAC1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4C880-A6B5-49F0-8390-97D6F49F2469}"/>
              </a:ext>
            </a:extLst>
          </p:cNvPr>
          <p:cNvSpPr txBox="1"/>
          <p:nvPr/>
        </p:nvSpPr>
        <p:spPr>
          <a:xfrm>
            <a:off x="10146017" y="5071060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2AAEF-74FF-46AE-B4BC-1F4D74E55F50}"/>
              </a:ext>
            </a:extLst>
          </p:cNvPr>
          <p:cNvSpPr txBox="1"/>
          <p:nvPr/>
        </p:nvSpPr>
        <p:spPr>
          <a:xfrm>
            <a:off x="8984142" y="6072102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0062E-D197-4DEB-9353-E6EE675F18D8}"/>
              </a:ext>
            </a:extLst>
          </p:cNvPr>
          <p:cNvSpPr txBox="1"/>
          <p:nvPr/>
        </p:nvSpPr>
        <p:spPr>
          <a:xfrm>
            <a:off x="11307892" y="6072102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1788619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F9C3FD-F33D-448D-8D8E-5671EDFA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88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2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748C9-32DD-490E-8311-93996B79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044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8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BAAAC-7C95-4E3B-978C-74F41A45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320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2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(n=5)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76442-7253-4A0C-8FC2-697C87B8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039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3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(n=10)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83631-1909-4825-93E5-15DA609F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942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1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Clustering (n=20)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4E8E29-5A5C-49C2-8DAD-7BD694CE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933" y="0"/>
            <a:ext cx="715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02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iqr">
            <a:extLst>
              <a:ext uri="{FF2B5EF4-FFF2-40B4-BE49-F238E27FC236}">
                <a16:creationId xmlns:a16="http://schemas.microsoft.com/office/drawing/2014/main" id="{E3A03E69-7BE9-4776-8728-B90E8E3C6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933" y="4279653"/>
            <a:ext cx="4441371" cy="22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0149D07-3FFB-4CA2-98FD-0EBABB87A3CE}"/>
              </a:ext>
            </a:extLst>
          </p:cNvPr>
          <p:cNvSpPr/>
          <p:nvPr/>
        </p:nvSpPr>
        <p:spPr>
          <a:xfrm>
            <a:off x="3604727" y="1287648"/>
            <a:ext cx="584775" cy="584775"/>
          </a:xfrm>
          <a:prstGeom prst="ellipse">
            <a:avLst/>
          </a:prstGeom>
          <a:solidFill>
            <a:srgbClr val="FBA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48C4B5-38D6-4816-942C-DC977949C1BD}"/>
              </a:ext>
            </a:extLst>
          </p:cNvPr>
          <p:cNvSpPr/>
          <p:nvPr/>
        </p:nvSpPr>
        <p:spPr>
          <a:xfrm>
            <a:off x="836689" y="2845803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59D56D-3EE3-4F9B-82D1-9A769DACA2FC}"/>
              </a:ext>
            </a:extLst>
          </p:cNvPr>
          <p:cNvSpPr/>
          <p:nvPr/>
        </p:nvSpPr>
        <p:spPr>
          <a:xfrm>
            <a:off x="2028029" y="3079695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8FED38-B49C-4D9C-86C5-57B3351B1444}"/>
              </a:ext>
            </a:extLst>
          </p:cNvPr>
          <p:cNvSpPr/>
          <p:nvPr/>
        </p:nvSpPr>
        <p:spPr>
          <a:xfrm>
            <a:off x="1291575" y="4137851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79E84E-5C3A-4928-8CF4-33AAABE1B2AC}"/>
              </a:ext>
            </a:extLst>
          </p:cNvPr>
          <p:cNvSpPr/>
          <p:nvPr/>
        </p:nvSpPr>
        <p:spPr>
          <a:xfrm>
            <a:off x="1778344" y="1898987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16A6C8-0AFF-4BB9-9BA6-DA6DE01B2759}"/>
              </a:ext>
            </a:extLst>
          </p:cNvPr>
          <p:cNvSpPr/>
          <p:nvPr/>
        </p:nvSpPr>
        <p:spPr>
          <a:xfrm>
            <a:off x="2748381" y="3832699"/>
            <a:ext cx="584775" cy="584775"/>
          </a:xfrm>
          <a:prstGeom prst="ellipse">
            <a:avLst/>
          </a:prstGeom>
          <a:solidFill>
            <a:srgbClr val="5B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1087C-E253-4CA3-B40C-9A103DB913B4}"/>
              </a:ext>
            </a:extLst>
          </p:cNvPr>
          <p:cNvSpPr/>
          <p:nvPr/>
        </p:nvSpPr>
        <p:spPr>
          <a:xfrm>
            <a:off x="1280977" y="5809667"/>
            <a:ext cx="2323750" cy="436227"/>
          </a:xfrm>
          <a:prstGeom prst="rect">
            <a:avLst/>
          </a:prstGeom>
          <a:gradFill flip="none" rotWithShape="1">
            <a:gsLst>
              <a:gs pos="0">
                <a:srgbClr val="09061F"/>
              </a:gs>
              <a:gs pos="68000">
                <a:srgbClr val="EB6528"/>
              </a:gs>
              <a:gs pos="36000">
                <a:srgbClr val="BF384F"/>
              </a:gs>
              <a:gs pos="100000">
                <a:srgbClr val="FCAC1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D8FE9-FDAF-451E-ABB1-57733AA89EEE}"/>
              </a:ext>
            </a:extLst>
          </p:cNvPr>
          <p:cNvSpPr txBox="1"/>
          <p:nvPr/>
        </p:nvSpPr>
        <p:spPr>
          <a:xfrm>
            <a:off x="1945485" y="5314631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3E021-0600-426B-BA77-023783FF7398}"/>
              </a:ext>
            </a:extLst>
          </p:cNvPr>
          <p:cNvSpPr txBox="1"/>
          <p:nvPr/>
        </p:nvSpPr>
        <p:spPr>
          <a:xfrm>
            <a:off x="783610" y="6315673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FE7F6-4B9E-492C-A66F-DEE00107B98F}"/>
              </a:ext>
            </a:extLst>
          </p:cNvPr>
          <p:cNvSpPr txBox="1"/>
          <p:nvPr/>
        </p:nvSpPr>
        <p:spPr>
          <a:xfrm>
            <a:off x="3107360" y="6315673"/>
            <a:ext cx="9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D1745D-66C7-4834-A1B2-833018CF9B80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 Outlier Removal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224FCFB-3343-40F2-9961-765B5B8E8B62}"/>
              </a:ext>
            </a:extLst>
          </p:cNvPr>
          <p:cNvSpPr/>
          <p:nvPr/>
        </p:nvSpPr>
        <p:spPr>
          <a:xfrm>
            <a:off x="3040768" y="2350767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32BFD8-1100-43DC-A8A2-CF0E5DEFEA3D}"/>
              </a:ext>
            </a:extLst>
          </p:cNvPr>
          <p:cNvSpPr/>
          <p:nvPr/>
        </p:nvSpPr>
        <p:spPr>
          <a:xfrm>
            <a:off x="3783637" y="3354355"/>
            <a:ext cx="584775" cy="584775"/>
          </a:xfrm>
          <a:prstGeom prst="ellipse">
            <a:avLst/>
          </a:prstGeom>
          <a:solidFill>
            <a:srgbClr val="BD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E4D393-F1DC-4315-B948-CCE10C051157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4189502" y="1287648"/>
            <a:ext cx="2145984" cy="292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A560D1-183E-4E36-9533-F55871067E60}"/>
              </a:ext>
            </a:extLst>
          </p:cNvPr>
          <p:cNvSpPr txBox="1"/>
          <p:nvPr/>
        </p:nvSpPr>
        <p:spPr>
          <a:xfrm>
            <a:off x="6335486" y="969049"/>
            <a:ext cx="430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high priced house increasing standard deviation of cluster 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B391AF52-F367-49F8-BA3C-936F8096E6A2}"/>
              </a:ext>
            </a:extLst>
          </p:cNvPr>
          <p:cNvSpPr/>
          <p:nvPr/>
        </p:nvSpPr>
        <p:spPr>
          <a:xfrm>
            <a:off x="4805265" y="1872423"/>
            <a:ext cx="439582" cy="298882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C3A80-52F4-4762-B206-ED107C35C074}"/>
              </a:ext>
            </a:extLst>
          </p:cNvPr>
          <p:cNvSpPr txBox="1"/>
          <p:nvPr/>
        </p:nvSpPr>
        <p:spPr>
          <a:xfrm>
            <a:off x="5433527" y="3182170"/>
            <a:ext cx="568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Majority of cluster is low priced</a:t>
            </a:r>
          </a:p>
        </p:txBody>
      </p: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566E8B62-0BCA-4D40-B357-ACA8C3D0D3C2}"/>
              </a:ext>
            </a:extLst>
          </p:cNvPr>
          <p:cNvSpPr/>
          <p:nvPr/>
        </p:nvSpPr>
        <p:spPr>
          <a:xfrm>
            <a:off x="3315536" y="997829"/>
            <a:ext cx="1163158" cy="1157542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194D94-DF54-4341-8F79-1F3F3BF9033D}"/>
              </a:ext>
            </a:extLst>
          </p:cNvPr>
          <p:cNvSpPr txBox="1"/>
          <p:nvPr/>
        </p:nvSpPr>
        <p:spPr>
          <a:xfrm>
            <a:off x="6434356" y="969049"/>
            <a:ext cx="4202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Deviation lowered once outlier is removed</a:t>
            </a:r>
          </a:p>
        </p:txBody>
      </p:sp>
    </p:spTree>
    <p:extLst>
      <p:ext uri="{BB962C8B-B14F-4D97-AF65-F5344CB8AC3E}">
        <p14:creationId xmlns:p14="http://schemas.microsoft.com/office/powerpoint/2010/main" val="243752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Optimized Cluster Grouping (n=65)</a:t>
            </a:r>
          </a:p>
        </p:txBody>
      </p:sp>
      <p:pic>
        <p:nvPicPr>
          <p:cNvPr id="3074" name="Picture 2" descr="cluster_65_optimized.png">
            <a:extLst>
              <a:ext uri="{FF2B5EF4-FFF2-40B4-BE49-F238E27FC236}">
                <a16:creationId xmlns:a16="http://schemas.microsoft.com/office/drawing/2014/main" id="{1AAA8A4B-7590-49F9-A68C-4D52CAAE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3" y="1095842"/>
            <a:ext cx="5335789" cy="51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illow_color_by_price.png">
            <a:extLst>
              <a:ext uri="{FF2B5EF4-FFF2-40B4-BE49-F238E27FC236}">
                <a16:creationId xmlns:a16="http://schemas.microsoft.com/office/drawing/2014/main" id="{C40EEB3D-25F3-4A5C-9637-CB703369C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68" y="1114191"/>
            <a:ext cx="5394505" cy="507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96805E-7982-408D-AC74-52AF2E02B99A}"/>
              </a:ext>
            </a:extLst>
          </p:cNvPr>
          <p:cNvSpPr/>
          <p:nvPr/>
        </p:nvSpPr>
        <p:spPr>
          <a:xfrm>
            <a:off x="5187237" y="5365102"/>
            <a:ext cx="3526971" cy="1334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in Model:</a:t>
            </a:r>
          </a:p>
          <a:p>
            <a:pPr marL="342900" indent="-342900" algn="ctr">
              <a:buAutoNum type="arabicParenR"/>
            </a:pPr>
            <a:r>
              <a:rPr lang="en-US" dirty="0"/>
              <a:t>Cluster grouping for houses</a:t>
            </a:r>
          </a:p>
          <a:p>
            <a:pPr marL="342900" indent="-342900" algn="ctr">
              <a:buAutoNum type="arabicParenR"/>
            </a:pPr>
            <a:r>
              <a:rPr lang="en-US" dirty="0"/>
              <a:t>Cluster center locations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E8C6678-A543-47EF-9646-000678BDBA63}"/>
              </a:ext>
            </a:extLst>
          </p:cNvPr>
          <p:cNvSpPr/>
          <p:nvPr/>
        </p:nvSpPr>
        <p:spPr>
          <a:xfrm rot="7945102">
            <a:off x="4743385" y="4773320"/>
            <a:ext cx="541175" cy="990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DF591F-7F46-4BDA-915E-2F5A977B3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Problem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E1F739-F296-43C8-A952-3951F9561F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426690"/>
          </a:xfr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</a:rPr>
              <a:t>Predicting Housing Prices based on the property features and geography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6B0570-2AB5-4297-98DE-37678AEC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9170B51-1CC6-4A3E-B687-ED6ACDE119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3068" y="1614791"/>
            <a:ext cx="5852932" cy="493648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6D7C5D-D2FC-410D-84DF-F0D36743A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063D64-07E0-48B2-BBD1-D383196A0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666989"/>
            <a:ext cx="5472113" cy="3524261"/>
          </a:xfrm>
        </p:spPr>
        <p:txBody>
          <a:bodyPr/>
          <a:lstStyle/>
          <a:p>
            <a:r>
              <a:rPr lang="en-US" dirty="0"/>
              <a:t>Create a Regression Model to accurately predict the price of a house</a:t>
            </a:r>
          </a:p>
          <a:p>
            <a:r>
              <a:rPr lang="en-US" dirty="0"/>
              <a:t>Create a K Means Cluster to geographically classify/cluster the housing data and analyze the prices across regions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8CC3E-F6C8-47D4-9356-2B3D9A54EA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37F911-1398-4C93-9799-EA55ADBFF462}"/>
              </a:ext>
            </a:extLst>
          </p:cNvPr>
          <p:cNvSpPr/>
          <p:nvPr/>
        </p:nvSpPr>
        <p:spPr>
          <a:xfrm>
            <a:off x="431800" y="924128"/>
            <a:ext cx="6542932" cy="83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66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Applying Cluster Model</a:t>
            </a:r>
          </a:p>
        </p:txBody>
      </p:sp>
      <p:pic>
        <p:nvPicPr>
          <p:cNvPr id="3074" name="Picture 2" descr="cluster_65_optimized.png">
            <a:extLst>
              <a:ext uri="{FF2B5EF4-FFF2-40B4-BE49-F238E27FC236}">
                <a16:creationId xmlns:a16="http://schemas.microsoft.com/office/drawing/2014/main" id="{1AAA8A4B-7590-49F9-A68C-4D52CAAE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83" y="104208"/>
            <a:ext cx="6994187" cy="67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46B0A-D6B1-463A-95FA-EFA9539AF084}"/>
              </a:ext>
            </a:extLst>
          </p:cNvPr>
          <p:cNvSpPr/>
          <p:nvPr/>
        </p:nvSpPr>
        <p:spPr>
          <a:xfrm>
            <a:off x="667169" y="1502228"/>
            <a:ext cx="361094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Input 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CC0A2-D6E2-4524-8353-1283CC5A7F7C}"/>
              </a:ext>
            </a:extLst>
          </p:cNvPr>
          <p:cNvSpPr/>
          <p:nvPr/>
        </p:nvSpPr>
        <p:spPr>
          <a:xfrm>
            <a:off x="667168" y="2653003"/>
            <a:ext cx="361094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Latitude/Longitude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347EA6-EE24-460D-9E77-CEDA0DD7ECA8}"/>
              </a:ext>
            </a:extLst>
          </p:cNvPr>
          <p:cNvSpPr/>
          <p:nvPr/>
        </p:nvSpPr>
        <p:spPr>
          <a:xfrm>
            <a:off x="667168" y="3827517"/>
            <a:ext cx="361094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Closest Cluster Center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A6C4BC-34F1-4C4E-A9D6-5E2985269BF9}"/>
              </a:ext>
            </a:extLst>
          </p:cNvPr>
          <p:cNvSpPr/>
          <p:nvPr/>
        </p:nvSpPr>
        <p:spPr>
          <a:xfrm>
            <a:off x="667168" y="5002031"/>
            <a:ext cx="361094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 Cluster Results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62B534-6F5C-4FED-A048-E70192192FBE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2472642" y="2087003"/>
            <a:ext cx="1" cy="566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875599-203F-4076-B0F8-663C4E7CC12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472642" y="3249647"/>
            <a:ext cx="0" cy="5778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2B7E1F-B49E-450C-8DC7-CA33129F16F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472642" y="4412292"/>
            <a:ext cx="0" cy="5897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88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Applying Cluster Model</a:t>
            </a:r>
          </a:p>
        </p:txBody>
      </p:sp>
      <p:pic>
        <p:nvPicPr>
          <p:cNvPr id="3074" name="Picture 2" descr="cluster_65_optimized.png">
            <a:extLst>
              <a:ext uri="{FF2B5EF4-FFF2-40B4-BE49-F238E27FC236}">
                <a16:creationId xmlns:a16="http://schemas.microsoft.com/office/drawing/2014/main" id="{1AAA8A4B-7590-49F9-A68C-4D52CAAE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83" y="94877"/>
            <a:ext cx="6994187" cy="67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4CB8431-6887-47BD-AEC0-F8304FA769A5}"/>
              </a:ext>
            </a:extLst>
          </p:cNvPr>
          <p:cNvSpPr/>
          <p:nvPr/>
        </p:nvSpPr>
        <p:spPr>
          <a:xfrm>
            <a:off x="6924900" y="2057399"/>
            <a:ext cx="164841" cy="13995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82C35-1AB4-47BF-828A-795C47E024F8}"/>
              </a:ext>
            </a:extLst>
          </p:cNvPr>
          <p:cNvSpPr txBox="1"/>
          <p:nvPr/>
        </p:nvSpPr>
        <p:spPr>
          <a:xfrm>
            <a:off x="1031846" y="5382050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price = 207770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5F82D-9E30-41EF-A9CE-F8ED3C344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5" y="1891066"/>
            <a:ext cx="4251761" cy="3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97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Applying Cluster Model</a:t>
            </a:r>
          </a:p>
        </p:txBody>
      </p:sp>
      <p:pic>
        <p:nvPicPr>
          <p:cNvPr id="3074" name="Picture 2" descr="cluster_65_optimized.png">
            <a:extLst>
              <a:ext uri="{FF2B5EF4-FFF2-40B4-BE49-F238E27FC236}">
                <a16:creationId xmlns:a16="http://schemas.microsoft.com/office/drawing/2014/main" id="{1AAA8A4B-7590-49F9-A68C-4D52CAAE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83" y="76215"/>
            <a:ext cx="6994187" cy="67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4CB8431-6887-47BD-AEC0-F8304FA769A5}"/>
              </a:ext>
            </a:extLst>
          </p:cNvPr>
          <p:cNvSpPr/>
          <p:nvPr/>
        </p:nvSpPr>
        <p:spPr>
          <a:xfrm>
            <a:off x="8461284" y="2560678"/>
            <a:ext cx="164841" cy="13995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4241B-4CFB-45CF-94B1-A4B455ACA051}"/>
              </a:ext>
            </a:extLst>
          </p:cNvPr>
          <p:cNvSpPr txBox="1"/>
          <p:nvPr/>
        </p:nvSpPr>
        <p:spPr>
          <a:xfrm>
            <a:off x="1031846" y="5382050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price = 410024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CD614-AA2E-42C9-A4CA-A1DCD8799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67" y="2085176"/>
            <a:ext cx="4015349" cy="329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11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D0A3D-0476-484A-9427-DE2BF259DCAD}"/>
              </a:ext>
            </a:extLst>
          </p:cNvPr>
          <p:cNvSpPr txBox="1"/>
          <p:nvPr/>
        </p:nvSpPr>
        <p:spPr>
          <a:xfrm>
            <a:off x="75501" y="100668"/>
            <a:ext cx="635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Applying Cluster Model</a:t>
            </a:r>
          </a:p>
        </p:txBody>
      </p:sp>
      <p:pic>
        <p:nvPicPr>
          <p:cNvPr id="3074" name="Picture 2" descr="cluster_65_optimized.png">
            <a:extLst>
              <a:ext uri="{FF2B5EF4-FFF2-40B4-BE49-F238E27FC236}">
                <a16:creationId xmlns:a16="http://schemas.microsoft.com/office/drawing/2014/main" id="{1AAA8A4B-7590-49F9-A68C-4D52CAAE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83" y="37304"/>
            <a:ext cx="6994187" cy="67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4CB8431-6887-47BD-AEC0-F8304FA769A5}"/>
              </a:ext>
            </a:extLst>
          </p:cNvPr>
          <p:cNvSpPr/>
          <p:nvPr/>
        </p:nvSpPr>
        <p:spPr>
          <a:xfrm>
            <a:off x="9660909" y="2443232"/>
            <a:ext cx="164841" cy="13995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2BF5B-86DD-4391-853B-6F4AED522237}"/>
              </a:ext>
            </a:extLst>
          </p:cNvPr>
          <p:cNvSpPr txBox="1"/>
          <p:nvPr/>
        </p:nvSpPr>
        <p:spPr>
          <a:xfrm>
            <a:off x="1031846" y="5363388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price = 1065820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BCB94-6B52-4386-B16E-258E5BB6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44" y="1953680"/>
            <a:ext cx="4252412" cy="34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01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BF514BB-51BA-4957-B153-C02D9427DB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576" b="6576"/>
          <a:stretch>
            <a:fillRect/>
          </a:stretch>
        </p:blipFill>
        <p:spPr>
          <a:xfrm>
            <a:off x="0" y="-1"/>
            <a:ext cx="9780588" cy="680335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9DADD2-DC76-4BC8-B858-5D99AD8F2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6680" y="3429000"/>
            <a:ext cx="4215319" cy="1211094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5D2432-A0BD-42B7-B5A1-DD711E6D3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6016" y="4640094"/>
            <a:ext cx="4905983" cy="609331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77FF6-4A32-48C8-88A4-8C90D3A5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01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68A6-495B-4B05-921D-6666D8DF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6984A-BD2B-42C7-9C4F-69E4C84D992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A7130E-8A0D-45C1-96BB-6E04DD082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936" y="864000"/>
            <a:ext cx="10865796" cy="5507351"/>
          </a:xfrm>
        </p:spPr>
      </p:pic>
    </p:spTree>
    <p:extLst>
      <p:ext uri="{BB962C8B-B14F-4D97-AF65-F5344CB8AC3E}">
        <p14:creationId xmlns:p14="http://schemas.microsoft.com/office/powerpoint/2010/main" val="356656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5660E2E-E92A-4ABA-B4BF-0397F0D845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48" b="1148"/>
          <a:stretch>
            <a:fillRect/>
          </a:stretch>
        </p:blipFill>
        <p:spPr>
          <a:xfrm>
            <a:off x="0" y="0"/>
            <a:ext cx="9780588" cy="680335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5C9192B-B874-4922-9925-0D997F1F6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6374" y="3560323"/>
            <a:ext cx="2775626" cy="98249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C4601A-882B-4E05-B3A6-2D4518EDF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542817"/>
            <a:ext cx="5956300" cy="706608"/>
          </a:xfrm>
        </p:spPr>
        <p:txBody>
          <a:bodyPr/>
          <a:lstStyle/>
          <a:p>
            <a:r>
              <a:rPr lang="en-US" dirty="0"/>
              <a:t>Live Demo of the Application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290F2-79D8-41E9-B2E2-DC2D5F15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5048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0B8FBE0-D7B1-476E-97CA-4B24D51BDE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9926503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7AEBF3-97F5-41C6-AB9D-351457BB4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5362" y="3429000"/>
            <a:ext cx="3096638" cy="1762991"/>
          </a:xfrm>
        </p:spPr>
        <p:txBody>
          <a:bodyPr/>
          <a:lstStyle/>
          <a:p>
            <a:r>
              <a:rPr lang="en-US" dirty="0"/>
              <a:t>Closing Insights.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2A770-1384-4BAB-9C7D-C467244F4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0571" y="5326468"/>
            <a:ext cx="6601429" cy="705242"/>
          </a:xfrm>
        </p:spPr>
        <p:txBody>
          <a:bodyPr/>
          <a:lstStyle/>
          <a:p>
            <a:r>
              <a:rPr lang="en-US" dirty="0"/>
              <a:t>Conclusion, challenges and key take away from the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F91A2-F9B2-4801-8237-30EB6FE3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0004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Challenges.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D310A5-C3C8-4B78-8DF7-17AFFA4957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44100"/>
            <a:ext cx="11339513" cy="323899"/>
          </a:xfrm>
        </p:spPr>
        <p:txBody>
          <a:bodyPr/>
          <a:lstStyle/>
          <a:p>
            <a:r>
              <a:rPr lang="en-US" sz="2000" b="1" dirty="0">
                <a:solidFill>
                  <a:srgbClr val="C00000"/>
                </a:solidFill>
              </a:rPr>
              <a:t>The challenges we faced in various phases of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Data</a:t>
            </a:r>
          </a:p>
          <a:p>
            <a:pPr lvl="1"/>
            <a:r>
              <a:rPr lang="en-US" sz="1800" dirty="0"/>
              <a:t>No free public housing lists</a:t>
            </a:r>
          </a:p>
          <a:p>
            <a:pPr lvl="1"/>
            <a:r>
              <a:rPr lang="en-US" sz="1800" dirty="0"/>
              <a:t>Many realty sites have no API</a:t>
            </a:r>
          </a:p>
          <a:p>
            <a:pPr lvl="1"/>
            <a:r>
              <a:rPr lang="en-US" sz="1800" dirty="0"/>
              <a:t>Zillow has API, but without general search functionality</a:t>
            </a:r>
          </a:p>
          <a:p>
            <a:pPr marL="266700" lvl="1" indent="0">
              <a:buNone/>
            </a:pPr>
            <a:endParaRPr lang="en-US" sz="1800" dirty="0"/>
          </a:p>
          <a:p>
            <a:r>
              <a:rPr lang="en-US" b="1" dirty="0"/>
              <a:t>Machine Learning</a:t>
            </a:r>
          </a:p>
          <a:p>
            <a:pPr lvl="1"/>
            <a:r>
              <a:rPr lang="en-US" sz="1800" dirty="0"/>
              <a:t>Identifying the right model to use</a:t>
            </a:r>
          </a:p>
          <a:p>
            <a:pPr lvl="2"/>
            <a:r>
              <a:rPr lang="en-US" sz="1600" dirty="0"/>
              <a:t>SVM(Support Vector Machine) model ran for over 12 </a:t>
            </a:r>
            <a:r>
              <a:rPr lang="en-US" sz="1600" dirty="0" err="1"/>
              <a:t>hrs</a:t>
            </a:r>
            <a:endParaRPr lang="en-US" sz="1600" dirty="0"/>
          </a:p>
          <a:p>
            <a:pPr lvl="1"/>
            <a:r>
              <a:rPr lang="en-US" sz="1800" dirty="0"/>
              <a:t>Training the model on features highly correlated with Sale Price</a:t>
            </a:r>
          </a:p>
          <a:p>
            <a:pPr marL="266700" lvl="1" indent="0">
              <a:buNone/>
            </a:pPr>
            <a:endParaRPr lang="en-US" sz="1800" dirty="0"/>
          </a:p>
          <a:p>
            <a:r>
              <a:rPr lang="en-US" b="1" dirty="0"/>
              <a:t>Approach Using Zestimate </a:t>
            </a:r>
          </a:p>
          <a:p>
            <a:pPr lvl="1"/>
            <a:r>
              <a:rPr lang="en-US" sz="1800" dirty="0"/>
              <a:t>Using Zestimate to predict isn’t ideal as its based on Zillow's predictive algorithm and hence not entirely accurate.</a:t>
            </a:r>
          </a:p>
          <a:p>
            <a:endParaRPr lang="en-US" dirty="0"/>
          </a:p>
          <a:p>
            <a:pPr marL="2667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89317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8E702E3-D537-4439-A526-71D4BC85AF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595336"/>
            <a:ext cx="5664200" cy="4595913"/>
          </a:xfrm>
        </p:spPr>
      </p:pic>
    </p:spTree>
    <p:extLst>
      <p:ext uri="{BB962C8B-B14F-4D97-AF65-F5344CB8AC3E}">
        <p14:creationId xmlns:p14="http://schemas.microsoft.com/office/powerpoint/2010/main" val="1923803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D310A5-C3C8-4B78-8DF7-17AFFA4957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65412"/>
            <a:ext cx="11339513" cy="445838"/>
          </a:xfrm>
        </p:spPr>
        <p:txBody>
          <a:bodyPr/>
          <a:lstStyle/>
          <a:p>
            <a:r>
              <a:rPr lang="en-US" sz="2000" b="1" dirty="0">
                <a:solidFill>
                  <a:srgbClr val="C00000"/>
                </a:solidFill>
              </a:rPr>
              <a:t>How this app can be customized and developed further.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391325"/>
            <a:ext cx="5472113" cy="5034674"/>
          </a:xfrm>
        </p:spPr>
        <p:txBody>
          <a:bodyPr/>
          <a:lstStyle/>
          <a:p>
            <a:r>
              <a:rPr lang="en-US" dirty="0"/>
              <a:t>This model trained on similar data could be used to make predictions about any property — in particular, its monetary value.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scope can be increased to using external features or other relevant data which affects the price of a property like proximity to </a:t>
            </a:r>
            <a:r>
              <a:rPr lang="en-US" b="1" dirty="0"/>
              <a:t>schools</a:t>
            </a:r>
            <a:r>
              <a:rPr lang="en-US" dirty="0"/>
              <a:t>, </a:t>
            </a:r>
            <a:r>
              <a:rPr lang="en-US" b="1" dirty="0"/>
              <a:t>transportation</a:t>
            </a:r>
            <a:r>
              <a:rPr lang="en-US" dirty="0"/>
              <a:t>, </a:t>
            </a:r>
            <a:r>
              <a:rPr lang="en-US" b="1" dirty="0"/>
              <a:t>community</a:t>
            </a:r>
            <a:r>
              <a:rPr lang="en-US" dirty="0"/>
              <a:t> and </a:t>
            </a:r>
            <a:r>
              <a:rPr lang="en-US" b="1" dirty="0"/>
              <a:t>facilities</a:t>
            </a:r>
            <a:r>
              <a:rPr lang="en-US" dirty="0"/>
              <a:t>, </a:t>
            </a:r>
            <a:r>
              <a:rPr lang="en-US" b="1" dirty="0"/>
              <a:t>crime</a:t>
            </a:r>
            <a:r>
              <a:rPr lang="en-US" dirty="0"/>
              <a:t> data of the city </a:t>
            </a:r>
            <a:r>
              <a:rPr lang="en-US"/>
              <a:t>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can be further developed and made use of by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Real Estate Agents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Banks (for property valuation for mortgages)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Investors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Home Buyers/Sellers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Loan Officers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Tax Calculations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950588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A243C690-73BA-4E86-A89D-F6E6B2E01C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626074"/>
            <a:ext cx="5754991" cy="4799925"/>
          </a:xfrm>
        </p:spPr>
      </p:pic>
    </p:spTree>
    <p:extLst>
      <p:ext uri="{BB962C8B-B14F-4D97-AF65-F5344CB8AC3E}">
        <p14:creationId xmlns:p14="http://schemas.microsoft.com/office/powerpoint/2010/main" val="159322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9D7BA5A-C665-40B7-B8D9-E8B36E1108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19" b="1219"/>
          <a:stretch>
            <a:fillRect/>
          </a:stretch>
        </p:blipFill>
        <p:spPr>
          <a:xfrm>
            <a:off x="0" y="0"/>
            <a:ext cx="9780588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8414" y="2528099"/>
            <a:ext cx="5493586" cy="1671760"/>
          </a:xfrm>
        </p:spPr>
        <p:txBody>
          <a:bodyPr/>
          <a:lstStyle/>
          <a:p>
            <a:r>
              <a:rPr lang="en-US" dirty="0"/>
              <a:t>Data.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8415" y="4199859"/>
            <a:ext cx="5493586" cy="732064"/>
          </a:xfrm>
        </p:spPr>
        <p:txBody>
          <a:bodyPr/>
          <a:lstStyle/>
          <a:p>
            <a:r>
              <a:rPr lang="en-US" dirty="0"/>
              <a:t>Source | Extraction | Cleanup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E6FBCC8-173F-4931-8324-7502ECAE25B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657" b="10657"/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8A7D-ACAE-424E-A053-A9E58D5B11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40</a:t>
            </a:fld>
            <a:endParaRPr lang="en-US" noProof="0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DABD453E-AB72-427D-9525-4F6FCEA680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629165"/>
              </p:ext>
            </p:extLst>
          </p:nvPr>
        </p:nvGraphicFramePr>
        <p:xfrm>
          <a:off x="1" y="0"/>
          <a:ext cx="2916183" cy="2071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96DADC-1CA1-4ED0-BA12-D3A1199F50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49900" y="5032375"/>
            <a:ext cx="6642100" cy="10571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6695744-5DA1-420A-B06C-EBE98385D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7438" y="5032376"/>
            <a:ext cx="8094562" cy="1200328"/>
          </a:xfrm>
        </p:spPr>
        <p:txBody>
          <a:bodyPr/>
          <a:lstStyle/>
          <a:p>
            <a:r>
              <a:rPr lang="en-US" sz="2800" dirty="0"/>
              <a:t>How much do you think this “house” is worth?</a:t>
            </a:r>
            <a:r>
              <a:rPr lang="en-US" sz="2400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A83D399-B840-4F84-966F-06C6FCE90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15188" y="5062479"/>
            <a:ext cx="2259762" cy="12711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56EA8B-966C-43EC-8E62-4120EDAF6FE9}"/>
              </a:ext>
            </a:extLst>
          </p:cNvPr>
          <p:cNvSpPr txBox="1"/>
          <p:nvPr/>
        </p:nvSpPr>
        <p:spPr>
          <a:xfrm>
            <a:off x="8981954" y="1562582"/>
            <a:ext cx="3210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hiller" panose="04020404031007020602" pitchFamily="82" charset="0"/>
              </a:rPr>
              <a:t>Haunted ??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411FD3-F1CE-4F2D-AC4F-7F042ACFAD99}"/>
              </a:ext>
            </a:extLst>
          </p:cNvPr>
          <p:cNvSpPr/>
          <p:nvPr/>
        </p:nvSpPr>
        <p:spPr>
          <a:xfrm>
            <a:off x="7109952" y="6001871"/>
            <a:ext cx="3750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A5816"/>
                </a:solidFill>
              </a:rPr>
              <a:t>Happy Halloween</a:t>
            </a:r>
            <a:r>
              <a:rPr lang="en-US" sz="2400" dirty="0">
                <a:solidFill>
                  <a:srgbClr val="EA58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636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82E17D-398B-48FD-AD79-87A54821763C}"/>
              </a:ext>
            </a:extLst>
          </p:cNvPr>
          <p:cNvSpPr txBox="1"/>
          <p:nvPr/>
        </p:nvSpPr>
        <p:spPr>
          <a:xfrm>
            <a:off x="75501" y="100668"/>
            <a:ext cx="763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Getting City-wide Housing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C4F08-4932-43B0-9F75-64AE0E26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169043"/>
            <a:ext cx="7634299" cy="5104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3EABD-ECC3-443B-8C35-58C56FF90611}"/>
              </a:ext>
            </a:extLst>
          </p:cNvPr>
          <p:cNvSpPr txBox="1"/>
          <p:nvPr/>
        </p:nvSpPr>
        <p:spPr>
          <a:xfrm>
            <a:off x="8210350" y="924212"/>
            <a:ext cx="34939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Issues with housing data: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 free public housing lists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Many realty sites have no API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Zillow has API, but without general search functionality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u="sng" dirty="0"/>
              <a:t>To get housing data for cities: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search on </a:t>
            </a:r>
            <a:r>
              <a:rPr lang="en-US" dirty="0">
                <a:solidFill>
                  <a:srgbClr val="006AFF"/>
                </a:solidFill>
              </a:rPr>
              <a:t>Zillow.com</a:t>
            </a:r>
            <a:r>
              <a:rPr lang="en-US" dirty="0"/>
              <a:t>:</a:t>
            </a:r>
          </a:p>
          <a:p>
            <a:pPr marL="800100" lvl="1" indent="-342900">
              <a:buAutoNum type="arabicParenR"/>
            </a:pPr>
            <a:r>
              <a:rPr lang="en-US" dirty="0"/>
              <a:t>Raleigh, Durham, Cary</a:t>
            </a:r>
          </a:p>
          <a:p>
            <a:pPr marL="800100" lvl="1" indent="-342900">
              <a:buAutoNum type="arabicParenR"/>
            </a:pPr>
            <a:r>
              <a:rPr lang="en-US" dirty="0"/>
              <a:t>Houses (vs. Condos/Apts)</a:t>
            </a:r>
          </a:p>
          <a:p>
            <a:pPr marL="800100" lvl="1" indent="-342900">
              <a:buAutoNum type="arabicParenR"/>
            </a:pPr>
            <a:r>
              <a:rPr lang="en-US" dirty="0"/>
              <a:t>For Sale (vs. Rent)</a:t>
            </a:r>
          </a:p>
          <a:p>
            <a:pPr marL="800100" lvl="1" indent="-342900">
              <a:buAutoNum type="arabicParenR"/>
            </a:pPr>
            <a:r>
              <a:rPr lang="en-US" dirty="0"/>
              <a:t>All others left as default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type addresses from search results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Iterate address list through API to pull back housing data for all addresses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57FB9C-E5D5-4552-B107-60B989A2A156}"/>
              </a:ext>
            </a:extLst>
          </p:cNvPr>
          <p:cNvSpPr/>
          <p:nvPr/>
        </p:nvSpPr>
        <p:spPr>
          <a:xfrm>
            <a:off x="5630779" y="3031958"/>
            <a:ext cx="943276" cy="1925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56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3EF61A-CC76-4DC0-BF00-B76F7BD4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69" y="1986262"/>
            <a:ext cx="9801225" cy="1114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C8FF3-DFD8-4E30-910F-176F4372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8" y="1334652"/>
            <a:ext cx="1638300" cy="552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A1DF7-B783-491E-84BC-295039542033}"/>
              </a:ext>
            </a:extLst>
          </p:cNvPr>
          <p:cNvSpPr txBox="1"/>
          <p:nvPr/>
        </p:nvSpPr>
        <p:spPr>
          <a:xfrm>
            <a:off x="75501" y="100668"/>
            <a:ext cx="6358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Zillow API calling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705317-A6FA-4E57-9923-6E3C3AA7CB20}"/>
              </a:ext>
            </a:extLst>
          </p:cNvPr>
          <p:cNvCxnSpPr/>
          <p:nvPr/>
        </p:nvCxnSpPr>
        <p:spPr>
          <a:xfrm>
            <a:off x="5669281" y="2866724"/>
            <a:ext cx="5807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9ADA53-53B3-49BB-9E23-24929CCB7219}"/>
              </a:ext>
            </a:extLst>
          </p:cNvPr>
          <p:cNvCxnSpPr>
            <a:cxnSpLocks/>
          </p:cNvCxnSpPr>
          <p:nvPr/>
        </p:nvCxnSpPr>
        <p:spPr>
          <a:xfrm>
            <a:off x="6957462" y="2866724"/>
            <a:ext cx="12721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A34080-0EC3-496E-B0AC-C86A4A728355}"/>
              </a:ext>
            </a:extLst>
          </p:cNvPr>
          <p:cNvCxnSpPr>
            <a:cxnSpLocks/>
          </p:cNvCxnSpPr>
          <p:nvPr/>
        </p:nvCxnSpPr>
        <p:spPr>
          <a:xfrm>
            <a:off x="9131167" y="2866724"/>
            <a:ext cx="10812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8ACE70-90AE-41B5-A0AF-076608250666}"/>
              </a:ext>
            </a:extLst>
          </p:cNvPr>
          <p:cNvSpPr txBox="1"/>
          <p:nvPr/>
        </p:nvSpPr>
        <p:spPr>
          <a:xfrm>
            <a:off x="5399775" y="3013752"/>
            <a:ext cx="117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API 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2AFCC-D72D-41C1-BC6F-875C3B6C9063}"/>
              </a:ext>
            </a:extLst>
          </p:cNvPr>
          <p:cNvSpPr txBox="1"/>
          <p:nvPr/>
        </p:nvSpPr>
        <p:spPr>
          <a:xfrm>
            <a:off x="7004050" y="3013752"/>
            <a:ext cx="117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51D48-F073-44C9-A4B1-BFAFD3D952AB}"/>
              </a:ext>
            </a:extLst>
          </p:cNvPr>
          <p:cNvSpPr txBox="1"/>
          <p:nvPr/>
        </p:nvSpPr>
        <p:spPr>
          <a:xfrm>
            <a:off x="8813532" y="2992141"/>
            <a:ext cx="171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City/State or ZIP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F1689-319F-4C8B-B10D-E5AEA7A1F5F7}"/>
              </a:ext>
            </a:extLst>
          </p:cNvPr>
          <p:cNvSpPr txBox="1"/>
          <p:nvPr/>
        </p:nvSpPr>
        <p:spPr>
          <a:xfrm>
            <a:off x="1847966" y="3013752"/>
            <a:ext cx="355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Three Required Fields for Query: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0406677-6937-43B4-A455-EC1CBBC07965}"/>
              </a:ext>
            </a:extLst>
          </p:cNvPr>
          <p:cNvSpPr/>
          <p:nvPr/>
        </p:nvSpPr>
        <p:spPr>
          <a:xfrm>
            <a:off x="1992430" y="4685438"/>
            <a:ext cx="1328286" cy="571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E61924-04CA-4617-8F53-8BECEFE9AACB}"/>
              </a:ext>
            </a:extLst>
          </p:cNvPr>
          <p:cNvSpPr/>
          <p:nvPr/>
        </p:nvSpPr>
        <p:spPr>
          <a:xfrm>
            <a:off x="4049540" y="4685438"/>
            <a:ext cx="1328286" cy="571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85A4913-AF1B-4B8B-BB8E-7AF53CCFE9AE}"/>
              </a:ext>
            </a:extLst>
          </p:cNvPr>
          <p:cNvSpPr/>
          <p:nvPr/>
        </p:nvSpPr>
        <p:spPr>
          <a:xfrm>
            <a:off x="6106650" y="4685438"/>
            <a:ext cx="1328286" cy="571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A3FD490-CC5B-427A-B552-C2259B5D696E}"/>
              </a:ext>
            </a:extLst>
          </p:cNvPr>
          <p:cNvSpPr/>
          <p:nvPr/>
        </p:nvSpPr>
        <p:spPr>
          <a:xfrm>
            <a:off x="8163760" y="4685438"/>
            <a:ext cx="1328286" cy="571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 CSV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8D5882F-FEE9-4160-97ED-A6BD5EBEB4E8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593880" y="3572544"/>
            <a:ext cx="1978952" cy="81814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B89595-BB8A-4249-A933-7FE03321D85B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3320716" y="4971094"/>
            <a:ext cx="728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B5209E-5094-49ED-BB87-3453DC142B5B}"/>
              </a:ext>
            </a:extLst>
          </p:cNvPr>
          <p:cNvCxnSpPr>
            <a:cxnSpLocks/>
          </p:cNvCxnSpPr>
          <p:nvPr/>
        </p:nvCxnSpPr>
        <p:spPr>
          <a:xfrm>
            <a:off x="5377826" y="4971094"/>
            <a:ext cx="728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AE86E0-BA28-45A3-B3B2-1243802D6F30}"/>
              </a:ext>
            </a:extLst>
          </p:cNvPr>
          <p:cNvCxnSpPr>
            <a:cxnSpLocks/>
          </p:cNvCxnSpPr>
          <p:nvPr/>
        </p:nvCxnSpPr>
        <p:spPr>
          <a:xfrm>
            <a:off x="7434936" y="4971094"/>
            <a:ext cx="728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DA7722-9231-4D1D-ABDA-5EA269EB3563}"/>
              </a:ext>
            </a:extLst>
          </p:cNvPr>
          <p:cNvSpPr/>
          <p:nvPr/>
        </p:nvSpPr>
        <p:spPr>
          <a:xfrm>
            <a:off x="9914023" y="4761558"/>
            <a:ext cx="89514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35760-2D23-4F0F-96A0-FAC8F9E06661}"/>
              </a:ext>
            </a:extLst>
          </p:cNvPr>
          <p:cNvSpPr txBox="1"/>
          <p:nvPr/>
        </p:nvSpPr>
        <p:spPr>
          <a:xfrm>
            <a:off x="9697454" y="5256750"/>
            <a:ext cx="132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Modeling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8612B8-8693-4D69-B000-F958797AEFE9}"/>
              </a:ext>
            </a:extLst>
          </p:cNvPr>
          <p:cNvSpPr/>
          <p:nvPr/>
        </p:nvSpPr>
        <p:spPr>
          <a:xfrm>
            <a:off x="7542282" y="432849"/>
            <a:ext cx="4167738" cy="132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one address can be hit at a time:</a:t>
            </a:r>
          </a:p>
          <a:p>
            <a:pPr algn="ctr"/>
            <a:r>
              <a:rPr lang="en-US" dirty="0"/>
              <a:t>Need a list of houses on the market!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D5200E97-FA35-4259-A7DC-1D92AE8B2FF3}"/>
              </a:ext>
            </a:extLst>
          </p:cNvPr>
          <p:cNvSpPr/>
          <p:nvPr/>
        </p:nvSpPr>
        <p:spPr>
          <a:xfrm rot="1217631">
            <a:off x="9092665" y="1663915"/>
            <a:ext cx="580725" cy="9295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2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illow_color_by_city_price.png">
            <a:extLst>
              <a:ext uri="{FF2B5EF4-FFF2-40B4-BE49-F238E27FC236}">
                <a16:creationId xmlns:a16="http://schemas.microsoft.com/office/drawing/2014/main" id="{F9EB0F7E-CD45-4639-8883-009CAD71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465" y="989901"/>
            <a:ext cx="6001070" cy="564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0F007-224F-4614-A315-D250F0A34370}"/>
              </a:ext>
            </a:extLst>
          </p:cNvPr>
          <p:cNvSpPr txBox="1"/>
          <p:nvPr/>
        </p:nvSpPr>
        <p:spPr>
          <a:xfrm>
            <a:off x="302913" y="135392"/>
            <a:ext cx="6606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 Overview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2FDA90-DF5A-4CC1-88D6-92ABB1E1B834}"/>
              </a:ext>
            </a:extLst>
          </p:cNvPr>
          <p:cNvSpPr/>
          <p:nvPr/>
        </p:nvSpPr>
        <p:spPr>
          <a:xfrm>
            <a:off x="9479901" y="4641981"/>
            <a:ext cx="359228" cy="359228"/>
          </a:xfrm>
          <a:prstGeom prst="ellipse">
            <a:avLst/>
          </a:prstGeom>
          <a:solidFill>
            <a:srgbClr val="2A7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E51836-B359-4671-93DD-C54F1CAE2FE6}"/>
              </a:ext>
            </a:extLst>
          </p:cNvPr>
          <p:cNvSpPr/>
          <p:nvPr/>
        </p:nvSpPr>
        <p:spPr>
          <a:xfrm>
            <a:off x="9479901" y="5270243"/>
            <a:ext cx="359228" cy="359228"/>
          </a:xfrm>
          <a:prstGeom prst="ellipse">
            <a:avLst/>
          </a:prstGeom>
          <a:solidFill>
            <a:srgbClr val="FF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752FD5-7964-4A9A-8A60-9042563F82A7}"/>
              </a:ext>
            </a:extLst>
          </p:cNvPr>
          <p:cNvSpPr/>
          <p:nvPr/>
        </p:nvSpPr>
        <p:spPr>
          <a:xfrm>
            <a:off x="9479901" y="5898505"/>
            <a:ext cx="359228" cy="359228"/>
          </a:xfrm>
          <a:prstGeom prst="ellipse">
            <a:avLst/>
          </a:prstGeom>
          <a:solidFill>
            <a:srgbClr val="33A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D986-1C5D-409E-8B05-4A7FA1EFD58F}"/>
              </a:ext>
            </a:extLst>
          </p:cNvPr>
          <p:cNvSpPr txBox="1"/>
          <p:nvPr/>
        </p:nvSpPr>
        <p:spPr>
          <a:xfrm>
            <a:off x="9974424" y="4641981"/>
            <a:ext cx="199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Raleigh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28BDA-F4B3-4784-B5BF-06D021A7CE1A}"/>
              </a:ext>
            </a:extLst>
          </p:cNvPr>
          <p:cNvSpPr txBox="1"/>
          <p:nvPr/>
        </p:nvSpPr>
        <p:spPr>
          <a:xfrm>
            <a:off x="9974424" y="5260139"/>
            <a:ext cx="199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Durham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C13B6-572C-44B1-9619-18F2ED69F9C2}"/>
              </a:ext>
            </a:extLst>
          </p:cNvPr>
          <p:cNvSpPr txBox="1"/>
          <p:nvPr/>
        </p:nvSpPr>
        <p:spPr>
          <a:xfrm>
            <a:off x="9974424" y="5888401"/>
            <a:ext cx="199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420CC2-BA74-443C-A938-510CB42CA775}"/>
              </a:ext>
            </a:extLst>
          </p:cNvPr>
          <p:cNvSpPr/>
          <p:nvPr/>
        </p:nvSpPr>
        <p:spPr>
          <a:xfrm>
            <a:off x="302913" y="3047636"/>
            <a:ext cx="2502568" cy="935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~1700 addresses recorded and searched</a:t>
            </a:r>
          </a:p>
        </p:txBody>
      </p:sp>
    </p:spTree>
    <p:extLst>
      <p:ext uri="{BB962C8B-B14F-4D97-AF65-F5344CB8AC3E}">
        <p14:creationId xmlns:p14="http://schemas.microsoft.com/office/powerpoint/2010/main" val="927944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739F39-88A5-460E-81A4-66EBB3B1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Summary Statistics | Price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FBF11F4-A3F7-4C5E-907D-6CDF683B234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The Zestimate (Zillow's estimate value) used as the Price to be predicted.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C8A4BC-534A-4725-A028-4B387FC2B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38A303-4CD4-42BA-A8B4-BD22DBB23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916350"/>
            <a:ext cx="5472000" cy="750640"/>
          </a:xfrm>
        </p:spPr>
        <p:txBody>
          <a:bodyPr/>
          <a:lstStyle/>
          <a:p>
            <a:r>
              <a:rPr lang="en-US" dirty="0"/>
              <a:t>The Raleigh-Durham-Cary housing dataset </a:t>
            </a:r>
          </a:p>
          <a:p>
            <a:r>
              <a:rPr lang="en-US" sz="2000" b="0" dirty="0">
                <a:solidFill>
                  <a:schemeClr val="accent1">
                    <a:lumMod val="75000"/>
                  </a:schemeClr>
                </a:solidFill>
              </a:rPr>
              <a:t>~1700 houses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18C3FC-D908-4A9D-9A38-0441C40763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Minimum Price = $75526.00</a:t>
            </a:r>
          </a:p>
          <a:p>
            <a:r>
              <a:rPr lang="en-US" dirty="0"/>
              <a:t>Maximum Price = $3695643.00</a:t>
            </a:r>
          </a:p>
          <a:p>
            <a:r>
              <a:rPr lang="en-US" dirty="0"/>
              <a:t>Mean Price = $469912.34</a:t>
            </a:r>
          </a:p>
          <a:p>
            <a:r>
              <a:rPr lang="en-US" dirty="0"/>
              <a:t>Median Price = $390623.50</a:t>
            </a:r>
          </a:p>
          <a:p>
            <a:r>
              <a:rPr lang="en-US" dirty="0"/>
              <a:t>Std Deviation of prices = $305809.43</a:t>
            </a:r>
          </a:p>
          <a:p>
            <a:r>
              <a:rPr lang="en-US" dirty="0"/>
              <a:t>First quartile of prices = $290714.00</a:t>
            </a:r>
          </a:p>
          <a:p>
            <a:r>
              <a:rPr lang="en-US" dirty="0"/>
              <a:t>Third quartile of Price = $553791.00</a:t>
            </a:r>
          </a:p>
          <a:p>
            <a:r>
              <a:rPr lang="en-US" dirty="0"/>
              <a:t>Interquartile(IQR) of Price = $263077.00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F821720-BCB6-4B92-9A3A-55B001FF88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397" y="1819072"/>
            <a:ext cx="5064918" cy="4372178"/>
          </a:xfrm>
        </p:spPr>
      </p:pic>
    </p:spTree>
    <p:extLst>
      <p:ext uri="{BB962C8B-B14F-4D97-AF65-F5344CB8AC3E}">
        <p14:creationId xmlns:p14="http://schemas.microsoft.com/office/powerpoint/2010/main" val="23054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42451" y="0"/>
            <a:ext cx="4972399" cy="685800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3102328"/>
            <a:ext cx="66416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76893"/>
            <a:ext cx="6641900" cy="866307"/>
          </a:xfrm>
        </p:spPr>
        <p:txBody>
          <a:bodyPr/>
          <a:lstStyle/>
          <a:p>
            <a:r>
              <a:rPr lang="en-US" dirty="0"/>
              <a:t>The features.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621281"/>
            <a:ext cx="6641626" cy="465095"/>
          </a:xfrm>
        </p:spPr>
        <p:txBody>
          <a:bodyPr/>
          <a:lstStyle/>
          <a:p>
            <a:r>
              <a:rPr lang="en-US" dirty="0"/>
              <a:t>The features retrieved by the API for each property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9322" y="3324788"/>
            <a:ext cx="3263742" cy="3139322"/>
          </a:xfrm>
        </p:spPr>
        <p:txBody>
          <a:bodyPr/>
          <a:lstStyle/>
          <a:p>
            <a:r>
              <a:rPr lang="en-US" dirty="0"/>
              <a:t># of bedrooms</a:t>
            </a:r>
          </a:p>
          <a:p>
            <a:r>
              <a:rPr lang="en-US" dirty="0"/>
              <a:t># of bathrooms</a:t>
            </a:r>
          </a:p>
          <a:p>
            <a:r>
              <a:rPr lang="en-US" dirty="0"/>
              <a:t># of total Rooms</a:t>
            </a:r>
          </a:p>
          <a:p>
            <a:r>
              <a:rPr lang="en-US" dirty="0"/>
              <a:t>Total Sq. Footage</a:t>
            </a:r>
          </a:p>
          <a:p>
            <a:r>
              <a:rPr lang="en-US" dirty="0"/>
              <a:t>Latitude</a:t>
            </a:r>
          </a:p>
          <a:p>
            <a:r>
              <a:rPr lang="en-US" dirty="0"/>
              <a:t>Longitude</a:t>
            </a:r>
          </a:p>
          <a:p>
            <a:r>
              <a:rPr lang="en-US" dirty="0"/>
              <a:t>Lot Size Sq. Footage</a:t>
            </a:r>
          </a:p>
          <a:p>
            <a:r>
              <a:rPr lang="en-US" dirty="0"/>
              <a:t>Tax Assessment</a:t>
            </a:r>
          </a:p>
          <a:p>
            <a:r>
              <a:rPr lang="en-US" dirty="0"/>
              <a:t>Tax Assessment Year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B4BDC-CEF7-4770-8BF7-657138B3DE65}"/>
              </a:ext>
            </a:extLst>
          </p:cNvPr>
          <p:cNvSpPr txBox="1"/>
          <p:nvPr/>
        </p:nvSpPr>
        <p:spPr>
          <a:xfrm>
            <a:off x="8463065" y="3179136"/>
            <a:ext cx="3296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Neighborhood</a:t>
            </a:r>
            <a:r>
              <a:rPr lang="en-US" dirty="0"/>
              <a:t>/City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Sold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Sold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Street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# of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 Built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Zip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Zestimate</a:t>
            </a:r>
            <a:r>
              <a:rPr lang="en-US" dirty="0"/>
              <a:t> (Zillow's predicted price)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1176</Words>
  <Application>Microsoft Office PowerPoint</Application>
  <PresentationFormat>Widescreen</PresentationFormat>
  <Paragraphs>254</Paragraphs>
  <Slides>40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Candara</vt:lpstr>
      <vt:lpstr>Chiller</vt:lpstr>
      <vt:lpstr>Corbel</vt:lpstr>
      <vt:lpstr>Times New Roman</vt:lpstr>
      <vt:lpstr>Wingdings</vt:lpstr>
      <vt:lpstr>Office Theme</vt:lpstr>
      <vt:lpstr>The Housing Project</vt:lpstr>
      <vt:lpstr>Problem</vt:lpstr>
      <vt:lpstr>Problem</vt:lpstr>
      <vt:lpstr>Data.</vt:lpstr>
      <vt:lpstr>PowerPoint Presentation</vt:lpstr>
      <vt:lpstr>PowerPoint Presentation</vt:lpstr>
      <vt:lpstr>PowerPoint Presentation</vt:lpstr>
      <vt:lpstr>Summary Statistics | Price</vt:lpstr>
      <vt:lpstr>The features.</vt:lpstr>
      <vt:lpstr>Design.</vt:lpstr>
      <vt:lpstr>Design Overview .</vt:lpstr>
      <vt:lpstr>Machine Learning</vt:lpstr>
      <vt:lpstr>Regression</vt:lpstr>
      <vt:lpstr>Approach</vt:lpstr>
      <vt:lpstr>Regression Plots | # of Bedrooms &amp; Bathrooms Vs Price</vt:lpstr>
      <vt:lpstr>Regression Plots | Square Footage &amp; Age Vs Price</vt:lpstr>
      <vt:lpstr>Regression Plot | Year Built Vs Price</vt:lpstr>
      <vt:lpstr>Residual Plot</vt:lpstr>
      <vt:lpstr>Comparison of various Models </vt:lpstr>
      <vt:lpstr>K-Means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 END</vt:lpstr>
      <vt:lpstr>User Interface</vt:lpstr>
      <vt:lpstr>DEMO</vt:lpstr>
      <vt:lpstr>Closing Insights.</vt:lpstr>
      <vt:lpstr>Challenges.</vt:lpstr>
      <vt:lpstr>Future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2019-09-23T23:31:50Z</dcterms:created>
  <dcterms:modified xsi:type="dcterms:W3CDTF">2019-11-01T00:24:15Z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